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78" r:id="rId3"/>
    <p:sldId id="279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th berg" userId="dea7b7422c5b09e2" providerId="LiveId" clId="{CFFAACAD-5CE6-4A9F-B4F4-400C7DD36389}"/>
    <pc:docChg chg="custSel addSld delSld modSld sldOrd">
      <pc:chgData name="kenth berg" userId="dea7b7422c5b09e2" providerId="LiveId" clId="{CFFAACAD-5CE6-4A9F-B4F4-400C7DD36389}" dt="2024-04-30T04:44:30.949" v="8"/>
      <pc:docMkLst>
        <pc:docMk/>
      </pc:docMkLst>
      <pc:sldChg chg="modSp add del mod ord">
        <pc:chgData name="kenth berg" userId="dea7b7422c5b09e2" providerId="LiveId" clId="{CFFAACAD-5CE6-4A9F-B4F4-400C7DD36389}" dt="2024-04-30T04:44:30.949" v="8"/>
        <pc:sldMkLst>
          <pc:docMk/>
          <pc:sldMk cId="2131568492" sldId="278"/>
        </pc:sldMkLst>
        <pc:spChg chg="mod">
          <ac:chgData name="kenth berg" userId="dea7b7422c5b09e2" providerId="LiveId" clId="{CFFAACAD-5CE6-4A9F-B4F4-400C7DD36389}" dt="2024-04-30T04:44:06.441" v="4" actId="27636"/>
          <ac:spMkLst>
            <pc:docMk/>
            <pc:sldMk cId="2131568492" sldId="278"/>
            <ac:spMk id="3" creationId="{86C1060B-300F-3CE3-E5AA-D8E29791C9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8B1309-E73E-0CC2-6F09-ACE331407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3D0DFAC-2612-690A-38B6-08A0EA4146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6FFBBD0-DE47-8B9A-7F04-AF31CD366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FC739F-83F9-7B34-6E5D-E92787E03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4A1E3A4-2D07-06A3-B440-50E3FA7FF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6766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7A1CD1-F740-D7F5-C9BC-25B9A9399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CEF4F1F-223A-C2EC-B8EF-1DAA1BB2F9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4254A62-8D2B-C55A-3F16-F2B149E8A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EAFE4C-369A-49A7-BA4E-E3F7EF2DD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B40C7D-3E3C-6019-AB91-95ABF4319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710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7334BD8-90D6-6D68-E20D-A31A1E2F22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0C41C2-2E56-2DDE-EE89-70566202D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99B903B-C4E5-D1B4-5BEB-061818CC6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6994173-A851-1718-E13F-B822B534F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BA697B0-5563-C3BD-9F48-28AD93CB9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7868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 descr="preencoded.png">
            <a:extLst>
              <a:ext uri="{FF2B5EF4-FFF2-40B4-BE49-F238E27FC236}">
                <a16:creationId xmlns:a16="http://schemas.microsoft.com/office/drawing/2014/main" id="{EFFAEAD9-58A9-096B-C6D0-58F7AD08EB20}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901952"/>
            <a:ext cx="5693664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616" y="2770632"/>
            <a:ext cx="5693664" cy="3122168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3" name="Bildobjekt 4">
            <a:extLst>
              <a:ext uri="{FF2B5EF4-FFF2-40B4-BE49-F238E27FC236}">
                <a16:creationId xmlns:a16="http://schemas.microsoft.com/office/drawing/2014/main" id="{1C60E0A0-2AB7-2401-F8EE-DDAF020AA4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59448" y="1898451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342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 descr="preencoded.png">
            <a:extLst>
              <a:ext uri="{FF2B5EF4-FFF2-40B4-BE49-F238E27FC236}">
                <a16:creationId xmlns:a16="http://schemas.microsoft.com/office/drawing/2014/main" id="{BA5D5A72-CB6F-F8DE-E2C9-90459C8C3DC1}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</a:extLst>
          </p:cNvPr>
          <p:cNvSpPr/>
          <p:nvPr userDrawn="1"/>
        </p:nvSpPr>
        <p:spPr>
          <a:xfrm>
            <a:off x="1600201" y="1153228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</a:extLst>
          </p:cNvPr>
          <p:cNvSpPr/>
          <p:nvPr userDrawn="1"/>
        </p:nvSpPr>
        <p:spPr>
          <a:xfrm>
            <a:off x="2795588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03092" y="1984248"/>
            <a:ext cx="5385816" cy="1225296"/>
          </a:xfrm>
        </p:spPr>
        <p:txBody>
          <a:bodyPr tIns="0" anchor="t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9496" y="3483864"/>
            <a:ext cx="3493008" cy="878908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Bildobjekt 4">
            <a:extLst>
              <a:ext uri="{FF2B5EF4-FFF2-40B4-BE49-F238E27FC236}">
                <a16:creationId xmlns:a16="http://schemas.microsoft.com/office/drawing/2014/main" id="{F98028F0-43BF-18FF-7CA4-93AD537672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91015" y="-415191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99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 descr="preencoded.png">
            <a:extLst>
              <a:ext uri="{FF2B5EF4-FFF2-40B4-BE49-F238E27FC236}">
                <a16:creationId xmlns:a16="http://schemas.microsoft.com/office/drawing/2014/main" id="{EFFAEAD9-58A9-096B-C6D0-58F7AD08EB20}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901952"/>
            <a:ext cx="5693664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616" y="2770632"/>
            <a:ext cx="5693664" cy="3122168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3" name="Bildobjekt 4">
            <a:extLst>
              <a:ext uri="{FF2B5EF4-FFF2-40B4-BE49-F238E27FC236}">
                <a16:creationId xmlns:a16="http://schemas.microsoft.com/office/drawing/2014/main" id="{1C60E0A0-2AB7-2401-F8EE-DDAF020AA4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59448" y="1898451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931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35EFB42-020B-1DF4-3D42-26092CE45F08}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0 w 3430200"/>
              <a:gd name="connsiteY0" fmla="*/ 0 h 3430665"/>
              <a:gd name="connsiteX1" fmla="*/ 3430200 w 3430200"/>
              <a:gd name="connsiteY1" fmla="*/ 0 h 3430665"/>
              <a:gd name="connsiteX2" fmla="*/ 3430200 w 3430200"/>
              <a:gd name="connsiteY2" fmla="*/ 3430665 h 3430665"/>
              <a:gd name="connsiteX3" fmla="*/ 0 w 3430200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0" y="0"/>
                </a:moveTo>
                <a:lnTo>
                  <a:pt x="3430200" y="0"/>
                </a:lnTo>
                <a:lnTo>
                  <a:pt x="3430200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B4DD322-D1E0-74CB-BBFF-057426E58EBC}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3430200 w 3430200"/>
              <a:gd name="connsiteY0" fmla="*/ 0 h 3430665"/>
              <a:gd name="connsiteX1" fmla="*/ 3430200 w 3430200"/>
              <a:gd name="connsiteY1" fmla="*/ 3430665 h 3430665"/>
              <a:gd name="connsiteX2" fmla="*/ 0 w 3430200"/>
              <a:gd name="connsiteY2" fmla="*/ 3430665 h 3430665"/>
              <a:gd name="connsiteX3" fmla="*/ 0 w 3430200"/>
              <a:gd name="connsiteY3" fmla="*/ 3417531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3430200" y="0"/>
                </a:moveTo>
                <a:lnTo>
                  <a:pt x="3430200" y="3430665"/>
                </a:lnTo>
                <a:lnTo>
                  <a:pt x="0" y="3430665"/>
                </a:lnTo>
                <a:lnTo>
                  <a:pt x="0" y="34175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11D3FCE-EC92-8558-A3E5-04DB12477A3B}"/>
              </a:ext>
            </a:extLst>
          </p:cNvPr>
          <p:cNvSpPr/>
          <p:nvPr userDrawn="1"/>
        </p:nvSpPr>
        <p:spPr>
          <a:xfrm>
            <a:off x="1" y="1"/>
            <a:ext cx="3423785" cy="3437345"/>
          </a:xfrm>
          <a:custGeom>
            <a:avLst/>
            <a:gdLst>
              <a:gd name="connsiteX0" fmla="*/ 0 w 3423785"/>
              <a:gd name="connsiteY0" fmla="*/ 0 h 3437345"/>
              <a:gd name="connsiteX1" fmla="*/ 3423785 w 3423785"/>
              <a:gd name="connsiteY1" fmla="*/ 0 h 3437345"/>
              <a:gd name="connsiteX2" fmla="*/ 3423785 w 3423785"/>
              <a:gd name="connsiteY2" fmla="*/ 3437345 h 3437345"/>
              <a:gd name="connsiteX3" fmla="*/ 0 w 342378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3785" h="3437345">
                <a:moveTo>
                  <a:pt x="0" y="0"/>
                </a:moveTo>
                <a:lnTo>
                  <a:pt x="3423785" y="0"/>
                </a:lnTo>
                <a:lnTo>
                  <a:pt x="342378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4224528" y="2276856"/>
            <a:ext cx="6766560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4224528" y="3222752"/>
            <a:ext cx="6766560" cy="2700528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4224528" y="457200"/>
            <a:ext cx="3200400" cy="274320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17CBC9E-B934-828F-2AE5-211CEF5B1D25}"/>
              </a:ext>
            </a:extLst>
          </p:cNvPr>
          <p:cNvSpPr/>
          <p:nvPr userDrawn="1"/>
        </p:nvSpPr>
        <p:spPr>
          <a:xfrm>
            <a:off x="1" y="869"/>
            <a:ext cx="3423785" cy="3436477"/>
          </a:xfrm>
          <a:custGeom>
            <a:avLst/>
            <a:gdLst>
              <a:gd name="connsiteX0" fmla="*/ 0 w 3423785"/>
              <a:gd name="connsiteY0" fmla="*/ 0 h 3436477"/>
              <a:gd name="connsiteX1" fmla="*/ 3423785 w 3423785"/>
              <a:gd name="connsiteY1" fmla="*/ 3436477 h 3436477"/>
              <a:gd name="connsiteX2" fmla="*/ 0 w 3423785"/>
              <a:gd name="connsiteY2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3785" h="3436477">
                <a:moveTo>
                  <a:pt x="0" y="0"/>
                </a:moveTo>
                <a:lnTo>
                  <a:pt x="3423785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Bildobjekt 4">
            <a:extLst>
              <a:ext uri="{FF2B5EF4-FFF2-40B4-BE49-F238E27FC236}">
                <a16:creationId xmlns:a16="http://schemas.microsoft.com/office/drawing/2014/main" id="{24A21217-AA09-0F8B-BD6C-59C47A54BC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613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D352B04-96E6-839B-9D92-EE98385C4D49}"/>
              </a:ext>
            </a:extLst>
          </p:cNvPr>
          <p:cNvSpPr/>
          <p:nvPr userDrawn="1"/>
        </p:nvSpPr>
        <p:spPr>
          <a:xfrm>
            <a:off x="2062836" y="686475"/>
            <a:ext cx="7774629" cy="6193018"/>
          </a:xfrm>
          <a:custGeom>
            <a:avLst/>
            <a:gdLst>
              <a:gd name="connsiteX0" fmla="*/ 3887320 w 7774629"/>
              <a:gd name="connsiteY0" fmla="*/ 0 h 6193018"/>
              <a:gd name="connsiteX1" fmla="*/ 7774629 w 7774629"/>
              <a:gd name="connsiteY1" fmla="*/ 3884811 h 6193018"/>
              <a:gd name="connsiteX2" fmla="*/ 7774629 w 7774629"/>
              <a:gd name="connsiteY2" fmla="*/ 6193018 h 6193018"/>
              <a:gd name="connsiteX3" fmla="*/ 0 w 7774629"/>
              <a:gd name="connsiteY3" fmla="*/ 6193018 h 6193018"/>
              <a:gd name="connsiteX4" fmla="*/ 0 w 7774629"/>
              <a:gd name="connsiteY4" fmla="*/ 3884811 h 6193018"/>
              <a:gd name="connsiteX5" fmla="*/ 3887320 w 7774629"/>
              <a:gd name="connsiteY5" fmla="*/ 0 h 619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4629" h="6193018">
                <a:moveTo>
                  <a:pt x="3887320" y="0"/>
                </a:moveTo>
                <a:cubicBezTo>
                  <a:pt x="6034243" y="0"/>
                  <a:pt x="7774629" y="1739299"/>
                  <a:pt x="7774629" y="3884811"/>
                </a:cubicBezTo>
                <a:lnTo>
                  <a:pt x="7774629" y="6193018"/>
                </a:lnTo>
                <a:lnTo>
                  <a:pt x="0" y="6193018"/>
                </a:lnTo>
                <a:lnTo>
                  <a:pt x="0" y="3884811"/>
                </a:lnTo>
                <a:cubicBezTo>
                  <a:pt x="0" y="1739299"/>
                  <a:pt x="1740414" y="0"/>
                  <a:pt x="388732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99000"/>
            </a:schemeClr>
          </a:solidFill>
          <a:ln w="543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723D98FB-5EB7-A8DF-8470-B23A80D669E4}"/>
              </a:ext>
            </a:extLst>
          </p:cNvPr>
          <p:cNvSpPr/>
          <p:nvPr userDrawn="1"/>
        </p:nvSpPr>
        <p:spPr>
          <a:xfrm>
            <a:off x="7610252" y="1"/>
            <a:ext cx="2273668" cy="3147998"/>
          </a:xfrm>
          <a:custGeom>
            <a:avLst/>
            <a:gdLst>
              <a:gd name="connsiteX0" fmla="*/ 183295 w 2273668"/>
              <a:gd name="connsiteY0" fmla="*/ 0 h 3147998"/>
              <a:gd name="connsiteX1" fmla="*/ 2273668 w 2273668"/>
              <a:gd name="connsiteY1" fmla="*/ 0 h 3147998"/>
              <a:gd name="connsiteX2" fmla="*/ 2273668 w 2273668"/>
              <a:gd name="connsiteY2" fmla="*/ 3147998 h 3147998"/>
              <a:gd name="connsiteX3" fmla="*/ 2096300 w 2273668"/>
              <a:gd name="connsiteY3" fmla="*/ 3147998 h 3147998"/>
              <a:gd name="connsiteX4" fmla="*/ 2033714 w 2273668"/>
              <a:gd name="connsiteY4" fmla="*/ 3144814 h 3147998"/>
              <a:gd name="connsiteX5" fmla="*/ 0 w 2273668"/>
              <a:gd name="connsiteY5" fmla="*/ 886966 h 3147998"/>
              <a:gd name="connsiteX6" fmla="*/ 178732 w 2273668"/>
              <a:gd name="connsiteY6" fmla="*/ 9417 h 314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3668" h="3147998">
                <a:moveTo>
                  <a:pt x="183295" y="0"/>
                </a:moveTo>
                <a:lnTo>
                  <a:pt x="2273668" y="0"/>
                </a:lnTo>
                <a:lnTo>
                  <a:pt x="2273668" y="3147998"/>
                </a:lnTo>
                <a:lnTo>
                  <a:pt x="2096300" y="3147998"/>
                </a:lnTo>
                <a:lnTo>
                  <a:pt x="2033714" y="3144814"/>
                </a:lnTo>
                <a:cubicBezTo>
                  <a:pt x="895944" y="3028420"/>
                  <a:pt x="0" y="2060597"/>
                  <a:pt x="0" y="886966"/>
                </a:cubicBezTo>
                <a:cubicBezTo>
                  <a:pt x="0" y="576250"/>
                  <a:pt x="63712" y="279606"/>
                  <a:pt x="178732" y="94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4550F3CE-BAE9-3916-42CA-F4D906FA5173}"/>
              </a:ext>
            </a:extLst>
          </p:cNvPr>
          <p:cNvSpPr/>
          <p:nvPr userDrawn="1"/>
        </p:nvSpPr>
        <p:spPr>
          <a:xfrm>
            <a:off x="9883919" y="2"/>
            <a:ext cx="2254928" cy="3141557"/>
          </a:xfrm>
          <a:custGeom>
            <a:avLst/>
            <a:gdLst>
              <a:gd name="connsiteX0" fmla="*/ 0 w 2254928"/>
              <a:gd name="connsiteY0" fmla="*/ 0 h 3141557"/>
              <a:gd name="connsiteX1" fmla="*/ 2080472 w 2254928"/>
              <a:gd name="connsiteY1" fmla="*/ 0 h 3141557"/>
              <a:gd name="connsiteX2" fmla="*/ 2154269 w 2254928"/>
              <a:gd name="connsiteY2" fmla="*/ 202607 h 3141557"/>
              <a:gd name="connsiteX3" fmla="*/ 2254928 w 2254928"/>
              <a:gd name="connsiteY3" fmla="*/ 871976 h 3141557"/>
              <a:gd name="connsiteX4" fmla="*/ 231934 w 2254928"/>
              <a:gd name="connsiteY4" fmla="*/ 3128339 h 3141557"/>
              <a:gd name="connsiteX5" fmla="*/ 19 w 2254928"/>
              <a:gd name="connsiteY5" fmla="*/ 3141557 h 3141557"/>
              <a:gd name="connsiteX6" fmla="*/ 0 w 2254928"/>
              <a:gd name="connsiteY6" fmla="*/ 3141557 h 3141557"/>
              <a:gd name="connsiteX7" fmla="*/ 0 w 2254928"/>
              <a:gd name="connsiteY7" fmla="*/ 2729990 h 3141557"/>
              <a:gd name="connsiteX8" fmla="*/ 0 w 2254928"/>
              <a:gd name="connsiteY8" fmla="*/ 2344136 h 3141557"/>
              <a:gd name="connsiteX9" fmla="*/ 0 w 2254928"/>
              <a:gd name="connsiteY9" fmla="*/ 1983167 h 3141557"/>
              <a:gd name="connsiteX10" fmla="*/ 0 w 2254928"/>
              <a:gd name="connsiteY10" fmla="*/ 1646252 h 3141557"/>
              <a:gd name="connsiteX11" fmla="*/ 0 w 2254928"/>
              <a:gd name="connsiteY11" fmla="*/ 1332565 h 3141557"/>
              <a:gd name="connsiteX12" fmla="*/ 0 w 2254928"/>
              <a:gd name="connsiteY12" fmla="*/ 1041273 h 3141557"/>
              <a:gd name="connsiteX13" fmla="*/ 0 w 2254928"/>
              <a:gd name="connsiteY13" fmla="*/ 771549 h 3141557"/>
              <a:gd name="connsiteX14" fmla="*/ 0 w 2254928"/>
              <a:gd name="connsiteY14" fmla="*/ 522561 h 3141557"/>
              <a:gd name="connsiteX15" fmla="*/ 0 w 2254928"/>
              <a:gd name="connsiteY15" fmla="*/ 293482 h 3141557"/>
              <a:gd name="connsiteX16" fmla="*/ 0 w 2254928"/>
              <a:gd name="connsiteY16" fmla="*/ 83481 h 3141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54928" h="3141557">
                <a:moveTo>
                  <a:pt x="0" y="0"/>
                </a:moveTo>
                <a:lnTo>
                  <a:pt x="2080472" y="0"/>
                </a:lnTo>
                <a:lnTo>
                  <a:pt x="2154269" y="202607"/>
                </a:lnTo>
                <a:cubicBezTo>
                  <a:pt x="2219730" y="414134"/>
                  <a:pt x="2254928" y="638939"/>
                  <a:pt x="2254928" y="871976"/>
                </a:cubicBezTo>
                <a:cubicBezTo>
                  <a:pt x="2254928" y="2045607"/>
                  <a:pt x="1374977" y="3005515"/>
                  <a:pt x="231934" y="3128339"/>
                </a:cubicBezTo>
                <a:lnTo>
                  <a:pt x="19" y="3141557"/>
                </a:lnTo>
                <a:lnTo>
                  <a:pt x="0" y="3141557"/>
                </a:lnTo>
                <a:lnTo>
                  <a:pt x="0" y="2729990"/>
                </a:lnTo>
                <a:lnTo>
                  <a:pt x="0" y="2344136"/>
                </a:lnTo>
                <a:lnTo>
                  <a:pt x="0" y="1983167"/>
                </a:lnTo>
                <a:lnTo>
                  <a:pt x="0" y="1646252"/>
                </a:lnTo>
                <a:lnTo>
                  <a:pt x="0" y="1332565"/>
                </a:lnTo>
                <a:lnTo>
                  <a:pt x="0" y="1041273"/>
                </a:lnTo>
                <a:lnTo>
                  <a:pt x="0" y="771549"/>
                </a:lnTo>
                <a:lnTo>
                  <a:pt x="0" y="522561"/>
                </a:lnTo>
                <a:lnTo>
                  <a:pt x="0" y="293482"/>
                </a:lnTo>
                <a:lnTo>
                  <a:pt x="0" y="8348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D83F65A0-0C52-48AD-DC5D-B5D3BF3CC188}"/>
              </a:ext>
            </a:extLst>
          </p:cNvPr>
          <p:cNvSpPr/>
          <p:nvPr userDrawn="1"/>
        </p:nvSpPr>
        <p:spPr>
          <a:xfrm>
            <a:off x="8395730" y="2"/>
            <a:ext cx="2959203" cy="2352793"/>
          </a:xfrm>
          <a:custGeom>
            <a:avLst/>
            <a:gdLst>
              <a:gd name="connsiteX0" fmla="*/ 289830 w 2959203"/>
              <a:gd name="connsiteY0" fmla="*/ 0 h 2352793"/>
              <a:gd name="connsiteX1" fmla="*/ 2669374 w 2959203"/>
              <a:gd name="connsiteY1" fmla="*/ 0 h 2352793"/>
              <a:gd name="connsiteX2" fmla="*/ 2706511 w 2959203"/>
              <a:gd name="connsiteY2" fmla="*/ 49584 h 2352793"/>
              <a:gd name="connsiteX3" fmla="*/ 2951565 w 2959203"/>
              <a:gd name="connsiteY3" fmla="*/ 724493 h 2352793"/>
              <a:gd name="connsiteX4" fmla="*/ 2959203 w 2959203"/>
              <a:gd name="connsiteY4" fmla="*/ 875514 h 2352793"/>
              <a:gd name="connsiteX5" fmla="*/ 2959203 w 2959203"/>
              <a:gd name="connsiteY5" fmla="*/ 875554 h 2352793"/>
              <a:gd name="connsiteX6" fmla="*/ 2951565 w 2959203"/>
              <a:gd name="connsiteY6" fmla="*/ 1026575 h 2352793"/>
              <a:gd name="connsiteX7" fmla="*/ 1479602 w 2959203"/>
              <a:gd name="connsiteY7" fmla="*/ 2352793 h 2352793"/>
              <a:gd name="connsiteX8" fmla="*/ 0 w 2959203"/>
              <a:gd name="connsiteY8" fmla="*/ 875534 h 2352793"/>
              <a:gd name="connsiteX9" fmla="*/ 252694 w 2959203"/>
              <a:gd name="connsiteY9" fmla="*/ 49584 h 235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03" h="2352793">
                <a:moveTo>
                  <a:pt x="289830" y="0"/>
                </a:moveTo>
                <a:lnTo>
                  <a:pt x="2669374" y="0"/>
                </a:lnTo>
                <a:lnTo>
                  <a:pt x="2706511" y="49584"/>
                </a:lnTo>
                <a:cubicBezTo>
                  <a:pt x="2839459" y="246061"/>
                  <a:pt x="2926309" y="476187"/>
                  <a:pt x="2951565" y="724493"/>
                </a:cubicBezTo>
                <a:lnTo>
                  <a:pt x="2959203" y="875514"/>
                </a:lnTo>
                <a:lnTo>
                  <a:pt x="2959203" y="875554"/>
                </a:lnTo>
                <a:lnTo>
                  <a:pt x="2951565" y="1026575"/>
                </a:lnTo>
                <a:cubicBezTo>
                  <a:pt x="2875795" y="1771492"/>
                  <a:pt x="2245691" y="2352793"/>
                  <a:pt x="1479602" y="2352793"/>
                </a:cubicBezTo>
                <a:cubicBezTo>
                  <a:pt x="662440" y="2352793"/>
                  <a:pt x="0" y="1691401"/>
                  <a:pt x="0" y="875534"/>
                </a:cubicBezTo>
                <a:cubicBezTo>
                  <a:pt x="0" y="569583"/>
                  <a:pt x="93156" y="285356"/>
                  <a:pt x="252694" y="49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F8FA7F58-C470-6376-9DB1-DE7034C491E8}"/>
              </a:ext>
            </a:extLst>
          </p:cNvPr>
          <p:cNvSpPr/>
          <p:nvPr userDrawn="1"/>
        </p:nvSpPr>
        <p:spPr>
          <a:xfrm>
            <a:off x="1390854" y="3130662"/>
            <a:ext cx="3106248" cy="3748831"/>
          </a:xfrm>
          <a:custGeom>
            <a:avLst/>
            <a:gdLst>
              <a:gd name="connsiteX0" fmla="*/ 0 w 3106248"/>
              <a:gd name="connsiteY0" fmla="*/ 0 h 3748831"/>
              <a:gd name="connsiteX1" fmla="*/ 3106248 w 3106248"/>
              <a:gd name="connsiteY1" fmla="*/ 3748831 h 3748831"/>
              <a:gd name="connsiteX2" fmla="*/ 0 w 3106248"/>
              <a:gd name="connsiteY2" fmla="*/ 3748831 h 3748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6248" h="3748831">
                <a:moveTo>
                  <a:pt x="0" y="0"/>
                </a:moveTo>
                <a:lnTo>
                  <a:pt x="3106248" y="3748831"/>
                </a:lnTo>
                <a:lnTo>
                  <a:pt x="0" y="3748831"/>
                </a:lnTo>
                <a:close/>
              </a:path>
            </a:pathLst>
          </a:custGeom>
          <a:solidFill>
            <a:schemeClr val="accent2">
              <a:alpha val="99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27C9E57-563E-7980-7B3C-45FAD9C386F4}"/>
              </a:ext>
            </a:extLst>
          </p:cNvPr>
          <p:cNvSpPr/>
          <p:nvPr userDrawn="1"/>
        </p:nvSpPr>
        <p:spPr>
          <a:xfrm>
            <a:off x="0" y="3130661"/>
            <a:ext cx="1400640" cy="3748832"/>
          </a:xfrm>
          <a:custGeom>
            <a:avLst/>
            <a:gdLst>
              <a:gd name="connsiteX0" fmla="*/ 1400640 w 1400640"/>
              <a:gd name="connsiteY0" fmla="*/ 0 h 3748832"/>
              <a:gd name="connsiteX1" fmla="*/ 1400640 w 1400640"/>
              <a:gd name="connsiteY1" fmla="*/ 3748832 h 3748832"/>
              <a:gd name="connsiteX2" fmla="*/ 0 w 1400640"/>
              <a:gd name="connsiteY2" fmla="*/ 3748832 h 3748832"/>
              <a:gd name="connsiteX3" fmla="*/ 0 w 1400640"/>
              <a:gd name="connsiteY3" fmla="*/ 1684743 h 374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0640" h="3748832">
                <a:moveTo>
                  <a:pt x="1400640" y="0"/>
                </a:moveTo>
                <a:lnTo>
                  <a:pt x="1400640" y="3748832"/>
                </a:lnTo>
                <a:lnTo>
                  <a:pt x="0" y="3748832"/>
                </a:lnTo>
                <a:lnTo>
                  <a:pt x="0" y="1684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776472"/>
            <a:ext cx="6400800" cy="76809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5600" y="4718304"/>
            <a:ext cx="6400800" cy="512064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24A627D-0E26-1EC1-3091-2044438C8F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268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59EA3C-8B88-5F1F-531E-7DA7DE55710B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496" y="2103120"/>
            <a:ext cx="11119104" cy="443484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4" name="Bildobjekt 4">
            <a:extLst>
              <a:ext uri="{FF2B5EF4-FFF2-40B4-BE49-F238E27FC236}">
                <a16:creationId xmlns:a16="http://schemas.microsoft.com/office/drawing/2014/main" id="{A25ADE91-EC60-B7F1-7155-9EA3C6EA6D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2779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0C0F070-237F-C60F-3458-4D4D9BA0A222}"/>
              </a:ext>
            </a:extLst>
          </p:cNvPr>
          <p:cNvSpPr/>
          <p:nvPr userDrawn="1"/>
        </p:nvSpPr>
        <p:spPr>
          <a:xfrm>
            <a:off x="9866106" y="0"/>
            <a:ext cx="2325894" cy="2180854"/>
          </a:xfrm>
          <a:custGeom>
            <a:avLst/>
            <a:gdLst>
              <a:gd name="connsiteX0" fmla="*/ 2066927 w 2325894"/>
              <a:gd name="connsiteY0" fmla="*/ 0 h 2180854"/>
              <a:gd name="connsiteX1" fmla="*/ 2098882 w 2325894"/>
              <a:gd name="connsiteY1" fmla="*/ 0 h 2180854"/>
              <a:gd name="connsiteX2" fmla="*/ 2128893 w 2325894"/>
              <a:gd name="connsiteY2" fmla="*/ 44463 h 2180854"/>
              <a:gd name="connsiteX3" fmla="*/ 2269798 w 2325894"/>
              <a:gd name="connsiteY3" fmla="*/ 120493 h 2180854"/>
              <a:gd name="connsiteX4" fmla="*/ 2325894 w 2325894"/>
              <a:gd name="connsiteY4" fmla="*/ 126162 h 2180854"/>
              <a:gd name="connsiteX5" fmla="*/ 2325894 w 2325894"/>
              <a:gd name="connsiteY5" fmla="*/ 149263 h 2180854"/>
              <a:gd name="connsiteX6" fmla="*/ 2265120 w 2325894"/>
              <a:gd name="connsiteY6" fmla="*/ 143117 h 2180854"/>
              <a:gd name="connsiteX7" fmla="*/ 2075647 w 2325894"/>
              <a:gd name="connsiteY7" fmla="*/ 16048 h 2180854"/>
              <a:gd name="connsiteX8" fmla="*/ 1926448 w 2325894"/>
              <a:gd name="connsiteY8" fmla="*/ 0 h 2180854"/>
              <a:gd name="connsiteX9" fmla="*/ 1950522 w 2325894"/>
              <a:gd name="connsiteY9" fmla="*/ 0 h 2180854"/>
              <a:gd name="connsiteX10" fmla="*/ 1952130 w 2325894"/>
              <a:gd name="connsiteY10" fmla="*/ 5167 h 2180854"/>
              <a:gd name="connsiteX11" fmla="*/ 2244242 w 2325894"/>
              <a:gd name="connsiteY11" fmla="*/ 244834 h 2180854"/>
              <a:gd name="connsiteX12" fmla="*/ 2325894 w 2325894"/>
              <a:gd name="connsiteY12" fmla="*/ 253091 h 2180854"/>
              <a:gd name="connsiteX13" fmla="*/ 2325894 w 2325894"/>
              <a:gd name="connsiteY13" fmla="*/ 276192 h 2180854"/>
              <a:gd name="connsiteX14" fmla="*/ 2239598 w 2325894"/>
              <a:gd name="connsiteY14" fmla="*/ 267464 h 2180854"/>
              <a:gd name="connsiteX15" fmla="*/ 1930848 w 2325894"/>
              <a:gd name="connsiteY15" fmla="*/ 14141 h 2180854"/>
              <a:gd name="connsiteX16" fmla="*/ 1794114 w 2325894"/>
              <a:gd name="connsiteY16" fmla="*/ 0 h 2180854"/>
              <a:gd name="connsiteX17" fmla="*/ 1818202 w 2325894"/>
              <a:gd name="connsiteY17" fmla="*/ 0 h 2180854"/>
              <a:gd name="connsiteX18" fmla="*/ 1835170 w 2325894"/>
              <a:gd name="connsiteY18" fmla="*/ 54535 h 2180854"/>
              <a:gd name="connsiteX19" fmla="*/ 2218687 w 2325894"/>
              <a:gd name="connsiteY19" fmla="*/ 369191 h 2180854"/>
              <a:gd name="connsiteX20" fmla="*/ 2325894 w 2325894"/>
              <a:gd name="connsiteY20" fmla="*/ 380032 h 2180854"/>
              <a:gd name="connsiteX21" fmla="*/ 2325894 w 2325894"/>
              <a:gd name="connsiteY21" fmla="*/ 403132 h 2180854"/>
              <a:gd name="connsiteX22" fmla="*/ 2214043 w 2325894"/>
              <a:gd name="connsiteY22" fmla="*/ 391825 h 2180854"/>
              <a:gd name="connsiteX23" fmla="*/ 1813889 w 2325894"/>
              <a:gd name="connsiteY23" fmla="*/ 63559 h 2180854"/>
              <a:gd name="connsiteX24" fmla="*/ 1661683 w 2325894"/>
              <a:gd name="connsiteY24" fmla="*/ 0 h 2180854"/>
              <a:gd name="connsiteX25" fmla="*/ 1685874 w 2325894"/>
              <a:gd name="connsiteY25" fmla="*/ 0 h 2180854"/>
              <a:gd name="connsiteX26" fmla="*/ 1718212 w 2325894"/>
              <a:gd name="connsiteY26" fmla="*/ 103965 h 2180854"/>
              <a:gd name="connsiteX27" fmla="*/ 2193133 w 2325894"/>
              <a:gd name="connsiteY27" fmla="*/ 493659 h 2180854"/>
              <a:gd name="connsiteX28" fmla="*/ 2325894 w 2325894"/>
              <a:gd name="connsiteY28" fmla="*/ 507083 h 2180854"/>
              <a:gd name="connsiteX29" fmla="*/ 2325894 w 2325894"/>
              <a:gd name="connsiteY29" fmla="*/ 530183 h 2180854"/>
              <a:gd name="connsiteX30" fmla="*/ 2188450 w 2325894"/>
              <a:gd name="connsiteY30" fmla="*/ 516288 h 2180854"/>
              <a:gd name="connsiteX31" fmla="*/ 1696817 w 2325894"/>
              <a:gd name="connsiteY31" fmla="*/ 112939 h 2180854"/>
              <a:gd name="connsiteX32" fmla="*/ 1531553 w 2325894"/>
              <a:gd name="connsiteY32" fmla="*/ 0 h 2180854"/>
              <a:gd name="connsiteX33" fmla="*/ 1554659 w 2325894"/>
              <a:gd name="connsiteY33" fmla="*/ 0 h 2180854"/>
              <a:gd name="connsiteX34" fmla="*/ 1555243 w 2325894"/>
              <a:gd name="connsiteY34" fmla="*/ 5776 h 2180854"/>
              <a:gd name="connsiteX35" fmla="*/ 2245588 w 2325894"/>
              <a:gd name="connsiteY35" fmla="*/ 629962 h 2180854"/>
              <a:gd name="connsiteX36" fmla="*/ 2325894 w 2325894"/>
              <a:gd name="connsiteY36" fmla="*/ 634030 h 2180854"/>
              <a:gd name="connsiteX37" fmla="*/ 2325894 w 2325894"/>
              <a:gd name="connsiteY37" fmla="*/ 657131 h 2180854"/>
              <a:gd name="connsiteX38" fmla="*/ 2243214 w 2325894"/>
              <a:gd name="connsiteY38" fmla="*/ 652943 h 2180854"/>
              <a:gd name="connsiteX39" fmla="*/ 1532607 w 2325894"/>
              <a:gd name="connsiteY39" fmla="*/ 10419 h 2180854"/>
              <a:gd name="connsiteX40" fmla="*/ 1404609 w 2325894"/>
              <a:gd name="connsiteY40" fmla="*/ 0 h 2180854"/>
              <a:gd name="connsiteX41" fmla="*/ 1427709 w 2325894"/>
              <a:gd name="connsiteY41" fmla="*/ 0 h 2180854"/>
              <a:gd name="connsiteX42" fmla="*/ 1430873 w 2325894"/>
              <a:gd name="connsiteY42" fmla="*/ 31287 h 2180854"/>
              <a:gd name="connsiteX43" fmla="*/ 2232606 w 2325894"/>
              <a:gd name="connsiteY43" fmla="*/ 756233 h 2180854"/>
              <a:gd name="connsiteX44" fmla="*/ 2325894 w 2325894"/>
              <a:gd name="connsiteY44" fmla="*/ 760959 h 2180854"/>
              <a:gd name="connsiteX45" fmla="*/ 2325894 w 2325894"/>
              <a:gd name="connsiteY45" fmla="*/ 784060 h 2180854"/>
              <a:gd name="connsiteX46" fmla="*/ 2230270 w 2325894"/>
              <a:gd name="connsiteY46" fmla="*/ 779216 h 2180854"/>
              <a:gd name="connsiteX47" fmla="*/ 1408246 w 2325894"/>
              <a:gd name="connsiteY47" fmla="*/ 35964 h 2180854"/>
              <a:gd name="connsiteX48" fmla="*/ 1274343 w 2325894"/>
              <a:gd name="connsiteY48" fmla="*/ 0 h 2180854"/>
              <a:gd name="connsiteX49" fmla="*/ 1300756 w 2325894"/>
              <a:gd name="connsiteY49" fmla="*/ 0 h 2180854"/>
              <a:gd name="connsiteX50" fmla="*/ 1306507 w 2325894"/>
              <a:gd name="connsiteY50" fmla="*/ 56884 h 2180854"/>
              <a:gd name="connsiteX51" fmla="*/ 2219643 w 2325894"/>
              <a:gd name="connsiteY51" fmla="*/ 882640 h 2180854"/>
              <a:gd name="connsiteX52" fmla="*/ 2325894 w 2325894"/>
              <a:gd name="connsiteY52" fmla="*/ 888022 h 2180854"/>
              <a:gd name="connsiteX53" fmla="*/ 2325894 w 2325894"/>
              <a:gd name="connsiteY53" fmla="*/ 911123 h 2180854"/>
              <a:gd name="connsiteX54" fmla="*/ 2217286 w 2325894"/>
              <a:gd name="connsiteY54" fmla="*/ 905621 h 2180854"/>
              <a:gd name="connsiteX55" fmla="*/ 1283761 w 2325894"/>
              <a:gd name="connsiteY55" fmla="*/ 61528 h 2180854"/>
              <a:gd name="connsiteX56" fmla="*/ 1146071 w 2325894"/>
              <a:gd name="connsiteY56" fmla="*/ 0 h 2180854"/>
              <a:gd name="connsiteX57" fmla="*/ 1169414 w 2325894"/>
              <a:gd name="connsiteY57" fmla="*/ 0 h 2180854"/>
              <a:gd name="connsiteX58" fmla="*/ 1182030 w 2325894"/>
              <a:gd name="connsiteY58" fmla="*/ 82429 h 2180854"/>
              <a:gd name="connsiteX59" fmla="*/ 2206679 w 2325894"/>
              <a:gd name="connsiteY59" fmla="*/ 1008912 h 2180854"/>
              <a:gd name="connsiteX60" fmla="*/ 2325894 w 2325894"/>
              <a:gd name="connsiteY60" fmla="*/ 1014951 h 2180854"/>
              <a:gd name="connsiteX61" fmla="*/ 2325894 w 2325894"/>
              <a:gd name="connsiteY61" fmla="*/ 1038052 h 2180854"/>
              <a:gd name="connsiteX62" fmla="*/ 2204323 w 2325894"/>
              <a:gd name="connsiteY62" fmla="*/ 1031893 h 2180854"/>
              <a:gd name="connsiteX63" fmla="*/ 1159398 w 2325894"/>
              <a:gd name="connsiteY63" fmla="*/ 87072 h 2180854"/>
              <a:gd name="connsiteX64" fmla="*/ 1017789 w 2325894"/>
              <a:gd name="connsiteY64" fmla="*/ 0 h 2180854"/>
              <a:gd name="connsiteX65" fmla="*/ 1041132 w 2325894"/>
              <a:gd name="connsiteY65" fmla="*/ 0 h 2180854"/>
              <a:gd name="connsiteX66" fmla="*/ 1057661 w 2325894"/>
              <a:gd name="connsiteY66" fmla="*/ 107992 h 2180854"/>
              <a:gd name="connsiteX67" fmla="*/ 2193716 w 2325894"/>
              <a:gd name="connsiteY67" fmla="*/ 1135208 h 2180854"/>
              <a:gd name="connsiteX68" fmla="*/ 2325894 w 2325894"/>
              <a:gd name="connsiteY68" fmla="*/ 1141903 h 2180854"/>
              <a:gd name="connsiteX69" fmla="*/ 2325894 w 2325894"/>
              <a:gd name="connsiteY69" fmla="*/ 1165004 h 2180854"/>
              <a:gd name="connsiteX70" fmla="*/ 2191361 w 2325894"/>
              <a:gd name="connsiteY70" fmla="*/ 1158189 h 2180854"/>
              <a:gd name="connsiteX71" fmla="*/ 1035029 w 2325894"/>
              <a:gd name="connsiteY71" fmla="*/ 112636 h 2180854"/>
              <a:gd name="connsiteX72" fmla="*/ 889397 w 2325894"/>
              <a:gd name="connsiteY72" fmla="*/ 0 h 2180854"/>
              <a:gd name="connsiteX73" fmla="*/ 912837 w 2325894"/>
              <a:gd name="connsiteY73" fmla="*/ 0 h 2180854"/>
              <a:gd name="connsiteX74" fmla="*/ 933296 w 2325894"/>
              <a:gd name="connsiteY74" fmla="*/ 133667 h 2180854"/>
              <a:gd name="connsiteX75" fmla="*/ 2180754 w 2325894"/>
              <a:gd name="connsiteY75" fmla="*/ 1261608 h 2180854"/>
              <a:gd name="connsiteX76" fmla="*/ 2325894 w 2325894"/>
              <a:gd name="connsiteY76" fmla="*/ 1268960 h 2180854"/>
              <a:gd name="connsiteX77" fmla="*/ 2325894 w 2325894"/>
              <a:gd name="connsiteY77" fmla="*/ 1292061 h 2180854"/>
              <a:gd name="connsiteX78" fmla="*/ 2178378 w 2325894"/>
              <a:gd name="connsiteY78" fmla="*/ 1284588 h 2180854"/>
              <a:gd name="connsiteX79" fmla="*/ 910550 w 2325894"/>
              <a:gd name="connsiteY79" fmla="*/ 138199 h 2180854"/>
              <a:gd name="connsiteX80" fmla="*/ 761929 w 2325894"/>
              <a:gd name="connsiteY80" fmla="*/ 0 h 2180854"/>
              <a:gd name="connsiteX81" fmla="*/ 785032 w 2325894"/>
              <a:gd name="connsiteY81" fmla="*/ 0 h 2180854"/>
              <a:gd name="connsiteX82" fmla="*/ 785312 w 2325894"/>
              <a:gd name="connsiteY82" fmla="*/ 5523 h 2180854"/>
              <a:gd name="connsiteX83" fmla="*/ 2167790 w 2325894"/>
              <a:gd name="connsiteY83" fmla="*/ 1387884 h 2180854"/>
              <a:gd name="connsiteX84" fmla="*/ 2325894 w 2325894"/>
              <a:gd name="connsiteY84" fmla="*/ 1395894 h 2180854"/>
              <a:gd name="connsiteX85" fmla="*/ 2325894 w 2325894"/>
              <a:gd name="connsiteY85" fmla="*/ 1418995 h 2180854"/>
              <a:gd name="connsiteX86" fmla="*/ 2165434 w 2325894"/>
              <a:gd name="connsiteY86" fmla="*/ 1410866 h 2180854"/>
              <a:gd name="connsiteX87" fmla="*/ 762328 w 2325894"/>
              <a:gd name="connsiteY87" fmla="*/ 7877 h 2180854"/>
              <a:gd name="connsiteX88" fmla="*/ 634980 w 2325894"/>
              <a:gd name="connsiteY88" fmla="*/ 0 h 2180854"/>
              <a:gd name="connsiteX89" fmla="*/ 658083 w 2325894"/>
              <a:gd name="connsiteY89" fmla="*/ 0 h 2180854"/>
              <a:gd name="connsiteX90" fmla="*/ 659019 w 2325894"/>
              <a:gd name="connsiteY90" fmla="*/ 18476 h 2180854"/>
              <a:gd name="connsiteX91" fmla="*/ 2154827 w 2325894"/>
              <a:gd name="connsiteY91" fmla="*/ 1514157 h 2180854"/>
              <a:gd name="connsiteX92" fmla="*/ 2325894 w 2325894"/>
              <a:gd name="connsiteY92" fmla="*/ 1522823 h 2180854"/>
              <a:gd name="connsiteX93" fmla="*/ 2325894 w 2325894"/>
              <a:gd name="connsiteY93" fmla="*/ 1545924 h 2180854"/>
              <a:gd name="connsiteX94" fmla="*/ 2152472 w 2325894"/>
              <a:gd name="connsiteY94" fmla="*/ 1537138 h 2180854"/>
              <a:gd name="connsiteX95" fmla="*/ 636036 w 2325894"/>
              <a:gd name="connsiteY95" fmla="*/ 20831 h 2180854"/>
              <a:gd name="connsiteX96" fmla="*/ 507911 w 2325894"/>
              <a:gd name="connsiteY96" fmla="*/ 0 h 2180854"/>
              <a:gd name="connsiteX97" fmla="*/ 531128 w 2325894"/>
              <a:gd name="connsiteY97" fmla="*/ 0 h 2180854"/>
              <a:gd name="connsiteX98" fmla="*/ 532727 w 2325894"/>
              <a:gd name="connsiteY98" fmla="*/ 31559 h 2180854"/>
              <a:gd name="connsiteX99" fmla="*/ 2141864 w 2325894"/>
              <a:gd name="connsiteY99" fmla="*/ 1640562 h 2180854"/>
              <a:gd name="connsiteX100" fmla="*/ 2325894 w 2325894"/>
              <a:gd name="connsiteY100" fmla="*/ 1649885 h 2180854"/>
              <a:gd name="connsiteX101" fmla="*/ 2325894 w 2325894"/>
              <a:gd name="connsiteY101" fmla="*/ 1672981 h 2180854"/>
              <a:gd name="connsiteX102" fmla="*/ 2139488 w 2325894"/>
              <a:gd name="connsiteY102" fmla="*/ 1663539 h 2180854"/>
              <a:gd name="connsiteX103" fmla="*/ 509624 w 2325894"/>
              <a:gd name="connsiteY103" fmla="*/ 33818 h 2180854"/>
              <a:gd name="connsiteX104" fmla="*/ 380961 w 2325894"/>
              <a:gd name="connsiteY104" fmla="*/ 0 h 2180854"/>
              <a:gd name="connsiteX105" fmla="*/ 404065 w 2325894"/>
              <a:gd name="connsiteY105" fmla="*/ 0 h 2180854"/>
              <a:gd name="connsiteX106" fmla="*/ 406316 w 2325894"/>
              <a:gd name="connsiteY106" fmla="*/ 44437 h 2180854"/>
              <a:gd name="connsiteX107" fmla="*/ 2128900 w 2325894"/>
              <a:gd name="connsiteY107" fmla="*/ 1766854 h 2180854"/>
              <a:gd name="connsiteX108" fmla="*/ 2325894 w 2325894"/>
              <a:gd name="connsiteY108" fmla="*/ 1776833 h 2180854"/>
              <a:gd name="connsiteX109" fmla="*/ 2325894 w 2325894"/>
              <a:gd name="connsiteY109" fmla="*/ 1799934 h 2180854"/>
              <a:gd name="connsiteX110" fmla="*/ 2126525 w 2325894"/>
              <a:gd name="connsiteY110" fmla="*/ 1789835 h 2180854"/>
              <a:gd name="connsiteX111" fmla="*/ 383332 w 2325894"/>
              <a:gd name="connsiteY111" fmla="*/ 46792 h 2180854"/>
              <a:gd name="connsiteX112" fmla="*/ 254013 w 2325894"/>
              <a:gd name="connsiteY112" fmla="*/ 0 h 2180854"/>
              <a:gd name="connsiteX113" fmla="*/ 277116 w 2325894"/>
              <a:gd name="connsiteY113" fmla="*/ 0 h 2180854"/>
              <a:gd name="connsiteX114" fmla="*/ 280023 w 2325894"/>
              <a:gd name="connsiteY114" fmla="*/ 57371 h 2180854"/>
              <a:gd name="connsiteX115" fmla="*/ 2115917 w 2325894"/>
              <a:gd name="connsiteY115" fmla="*/ 1893125 h 2180854"/>
              <a:gd name="connsiteX116" fmla="*/ 2325894 w 2325894"/>
              <a:gd name="connsiteY116" fmla="*/ 1903762 h 2180854"/>
              <a:gd name="connsiteX117" fmla="*/ 2325894 w 2325894"/>
              <a:gd name="connsiteY117" fmla="*/ 1926863 h 2180854"/>
              <a:gd name="connsiteX118" fmla="*/ 2113563 w 2325894"/>
              <a:gd name="connsiteY118" fmla="*/ 1916107 h 2180854"/>
              <a:gd name="connsiteX119" fmla="*/ 257040 w 2325894"/>
              <a:gd name="connsiteY119" fmla="*/ 59745 h 2180854"/>
              <a:gd name="connsiteX120" fmla="*/ 126949 w 2325894"/>
              <a:gd name="connsiteY120" fmla="*/ 0 h 2180854"/>
              <a:gd name="connsiteX121" fmla="*/ 150160 w 2325894"/>
              <a:gd name="connsiteY121" fmla="*/ 0 h 2180854"/>
              <a:gd name="connsiteX122" fmla="*/ 153729 w 2325894"/>
              <a:gd name="connsiteY122" fmla="*/ 70454 h 2180854"/>
              <a:gd name="connsiteX123" fmla="*/ 2102955 w 2325894"/>
              <a:gd name="connsiteY123" fmla="*/ 2019530 h 2180854"/>
              <a:gd name="connsiteX124" fmla="*/ 2325894 w 2325894"/>
              <a:gd name="connsiteY124" fmla="*/ 2030824 h 2180854"/>
              <a:gd name="connsiteX125" fmla="*/ 2325894 w 2325894"/>
              <a:gd name="connsiteY125" fmla="*/ 2053925 h 2180854"/>
              <a:gd name="connsiteX126" fmla="*/ 2100598 w 2325894"/>
              <a:gd name="connsiteY126" fmla="*/ 2042512 h 2180854"/>
              <a:gd name="connsiteX127" fmla="*/ 130633 w 2325894"/>
              <a:gd name="connsiteY127" fmla="*/ 72714 h 2180854"/>
              <a:gd name="connsiteX128" fmla="*/ 0 w 2325894"/>
              <a:gd name="connsiteY128" fmla="*/ 0 h 2180854"/>
              <a:gd name="connsiteX129" fmla="*/ 23103 w 2325894"/>
              <a:gd name="connsiteY129" fmla="*/ 0 h 2180854"/>
              <a:gd name="connsiteX130" fmla="*/ 27324 w 2325894"/>
              <a:gd name="connsiteY130" fmla="*/ 83311 h 2180854"/>
              <a:gd name="connsiteX131" fmla="*/ 2089991 w 2325894"/>
              <a:gd name="connsiteY131" fmla="*/ 2145803 h 2180854"/>
              <a:gd name="connsiteX132" fmla="*/ 2325894 w 2325894"/>
              <a:gd name="connsiteY132" fmla="*/ 2157753 h 2180854"/>
              <a:gd name="connsiteX133" fmla="*/ 2325894 w 2325894"/>
              <a:gd name="connsiteY133" fmla="*/ 2180854 h 2180854"/>
              <a:gd name="connsiteX134" fmla="*/ 2087636 w 2325894"/>
              <a:gd name="connsiteY134" fmla="*/ 2168784 h 2180854"/>
              <a:gd name="connsiteX135" fmla="*/ 4341 w 2325894"/>
              <a:gd name="connsiteY135" fmla="*/ 85667 h 2180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325894" h="2180854">
                <a:moveTo>
                  <a:pt x="2066927" y="0"/>
                </a:moveTo>
                <a:lnTo>
                  <a:pt x="2098882" y="0"/>
                </a:lnTo>
                <a:lnTo>
                  <a:pt x="2128893" y="44463"/>
                </a:lnTo>
                <a:cubicBezTo>
                  <a:pt x="2166753" y="82308"/>
                  <a:pt x="2215417" y="109341"/>
                  <a:pt x="2269798" y="120493"/>
                </a:cubicBezTo>
                <a:lnTo>
                  <a:pt x="2325894" y="126162"/>
                </a:lnTo>
                <a:lnTo>
                  <a:pt x="2325894" y="149263"/>
                </a:lnTo>
                <a:lnTo>
                  <a:pt x="2265120" y="143117"/>
                </a:lnTo>
                <a:cubicBezTo>
                  <a:pt x="2186576" y="127002"/>
                  <a:pt x="2119077" y="80290"/>
                  <a:pt x="2075647" y="16048"/>
                </a:cubicBezTo>
                <a:close/>
                <a:moveTo>
                  <a:pt x="1926448" y="0"/>
                </a:moveTo>
                <a:lnTo>
                  <a:pt x="1950522" y="0"/>
                </a:lnTo>
                <a:lnTo>
                  <a:pt x="1952130" y="5167"/>
                </a:lnTo>
                <a:cubicBezTo>
                  <a:pt x="2003529" y="126455"/>
                  <a:pt x="2112323" y="217766"/>
                  <a:pt x="2244242" y="244834"/>
                </a:cubicBezTo>
                <a:lnTo>
                  <a:pt x="2325894" y="253091"/>
                </a:lnTo>
                <a:lnTo>
                  <a:pt x="2325894" y="276192"/>
                </a:lnTo>
                <a:lnTo>
                  <a:pt x="2239598" y="267464"/>
                </a:lnTo>
                <a:cubicBezTo>
                  <a:pt x="2100173" y="238852"/>
                  <a:pt x="1985178" y="142334"/>
                  <a:pt x="1930848" y="14141"/>
                </a:cubicBezTo>
                <a:close/>
                <a:moveTo>
                  <a:pt x="1794114" y="0"/>
                </a:moveTo>
                <a:lnTo>
                  <a:pt x="1818202" y="0"/>
                </a:lnTo>
                <a:lnTo>
                  <a:pt x="1835170" y="54535"/>
                </a:lnTo>
                <a:cubicBezTo>
                  <a:pt x="1902650" y="213778"/>
                  <a:pt x="2045483" y="333656"/>
                  <a:pt x="2218687" y="369191"/>
                </a:cubicBezTo>
                <a:lnTo>
                  <a:pt x="2325894" y="380032"/>
                </a:lnTo>
                <a:lnTo>
                  <a:pt x="2325894" y="403132"/>
                </a:lnTo>
                <a:lnTo>
                  <a:pt x="2214043" y="391825"/>
                </a:lnTo>
                <a:cubicBezTo>
                  <a:pt x="2033333" y="354761"/>
                  <a:pt x="1884299" y="229720"/>
                  <a:pt x="1813889" y="63559"/>
                </a:cubicBezTo>
                <a:close/>
                <a:moveTo>
                  <a:pt x="1661683" y="0"/>
                </a:moveTo>
                <a:lnTo>
                  <a:pt x="1685874" y="0"/>
                </a:lnTo>
                <a:lnTo>
                  <a:pt x="1718212" y="103965"/>
                </a:lnTo>
                <a:cubicBezTo>
                  <a:pt x="1801772" y="301203"/>
                  <a:pt x="1978643" y="449654"/>
                  <a:pt x="2193133" y="493659"/>
                </a:cubicBezTo>
                <a:lnTo>
                  <a:pt x="2325894" y="507083"/>
                </a:lnTo>
                <a:lnTo>
                  <a:pt x="2325894" y="530183"/>
                </a:lnTo>
                <a:lnTo>
                  <a:pt x="2188450" y="516288"/>
                </a:lnTo>
                <a:cubicBezTo>
                  <a:pt x="1966399" y="470740"/>
                  <a:pt x="1783312" y="317082"/>
                  <a:pt x="1696817" y="112939"/>
                </a:cubicBezTo>
                <a:close/>
                <a:moveTo>
                  <a:pt x="1531553" y="0"/>
                </a:moveTo>
                <a:lnTo>
                  <a:pt x="1554659" y="0"/>
                </a:lnTo>
                <a:lnTo>
                  <a:pt x="1555243" y="5776"/>
                </a:lnTo>
                <a:cubicBezTo>
                  <a:pt x="1623483" y="338327"/>
                  <a:pt x="1902268" y="594992"/>
                  <a:pt x="2245588" y="629962"/>
                </a:cubicBezTo>
                <a:lnTo>
                  <a:pt x="2325894" y="634030"/>
                </a:lnTo>
                <a:lnTo>
                  <a:pt x="2325894" y="657131"/>
                </a:lnTo>
                <a:lnTo>
                  <a:pt x="2243214" y="652943"/>
                </a:lnTo>
                <a:cubicBezTo>
                  <a:pt x="1889750" y="616944"/>
                  <a:pt x="1602834" y="352727"/>
                  <a:pt x="1532607" y="10419"/>
                </a:cubicBezTo>
                <a:close/>
                <a:moveTo>
                  <a:pt x="1404609" y="0"/>
                </a:moveTo>
                <a:lnTo>
                  <a:pt x="1427709" y="0"/>
                </a:lnTo>
                <a:lnTo>
                  <a:pt x="1430873" y="31287"/>
                </a:lnTo>
                <a:cubicBezTo>
                  <a:pt x="1510102" y="417452"/>
                  <a:pt x="1833798" y="715609"/>
                  <a:pt x="2232606" y="756233"/>
                </a:cubicBezTo>
                <a:lnTo>
                  <a:pt x="2325894" y="760959"/>
                </a:lnTo>
                <a:lnTo>
                  <a:pt x="2325894" y="784060"/>
                </a:lnTo>
                <a:lnTo>
                  <a:pt x="2230270" y="779216"/>
                </a:lnTo>
                <a:cubicBezTo>
                  <a:pt x="1821463" y="737574"/>
                  <a:pt x="1489501" y="431938"/>
                  <a:pt x="1408246" y="35964"/>
                </a:cubicBezTo>
                <a:close/>
                <a:moveTo>
                  <a:pt x="1274343" y="0"/>
                </a:moveTo>
                <a:lnTo>
                  <a:pt x="1300756" y="0"/>
                </a:lnTo>
                <a:lnTo>
                  <a:pt x="1306507" y="56884"/>
                </a:lnTo>
                <a:cubicBezTo>
                  <a:pt x="1396745" y="496788"/>
                  <a:pt x="1765420" y="836372"/>
                  <a:pt x="2219643" y="882640"/>
                </a:cubicBezTo>
                <a:lnTo>
                  <a:pt x="2325894" y="888022"/>
                </a:lnTo>
                <a:lnTo>
                  <a:pt x="2325894" y="911123"/>
                </a:lnTo>
                <a:lnTo>
                  <a:pt x="2217286" y="905621"/>
                </a:lnTo>
                <a:cubicBezTo>
                  <a:pt x="1752979" y="858324"/>
                  <a:pt x="1376027" y="511189"/>
                  <a:pt x="1283761" y="61528"/>
                </a:cubicBezTo>
                <a:close/>
                <a:moveTo>
                  <a:pt x="1146071" y="0"/>
                </a:moveTo>
                <a:lnTo>
                  <a:pt x="1169414" y="0"/>
                </a:lnTo>
                <a:lnTo>
                  <a:pt x="1182030" y="82429"/>
                </a:lnTo>
                <a:cubicBezTo>
                  <a:pt x="1283296" y="576000"/>
                  <a:pt x="1697029" y="957001"/>
                  <a:pt x="2206679" y="1008912"/>
                </a:cubicBezTo>
                <a:lnTo>
                  <a:pt x="2325894" y="1014951"/>
                </a:lnTo>
                <a:lnTo>
                  <a:pt x="2325894" y="1038052"/>
                </a:lnTo>
                <a:lnTo>
                  <a:pt x="2204323" y="1031893"/>
                </a:lnTo>
                <a:cubicBezTo>
                  <a:pt x="1684600" y="978953"/>
                  <a:pt x="1262670" y="590398"/>
                  <a:pt x="1159398" y="87072"/>
                </a:cubicBezTo>
                <a:close/>
                <a:moveTo>
                  <a:pt x="1017789" y="0"/>
                </a:moveTo>
                <a:lnTo>
                  <a:pt x="1041132" y="0"/>
                </a:lnTo>
                <a:lnTo>
                  <a:pt x="1057661" y="107992"/>
                </a:lnTo>
                <a:cubicBezTo>
                  <a:pt x="1169939" y="655229"/>
                  <a:pt x="1628650" y="1077653"/>
                  <a:pt x="2193716" y="1135208"/>
                </a:cubicBezTo>
                <a:lnTo>
                  <a:pt x="2325894" y="1141903"/>
                </a:lnTo>
                <a:lnTo>
                  <a:pt x="2325894" y="1165004"/>
                </a:lnTo>
                <a:lnTo>
                  <a:pt x="2191361" y="1158189"/>
                </a:lnTo>
                <a:cubicBezTo>
                  <a:pt x="1616222" y="1099606"/>
                  <a:pt x="1149313" y="669630"/>
                  <a:pt x="1035029" y="112636"/>
                </a:cubicBezTo>
                <a:close/>
                <a:moveTo>
                  <a:pt x="889397" y="0"/>
                </a:moveTo>
                <a:lnTo>
                  <a:pt x="912837" y="0"/>
                </a:lnTo>
                <a:lnTo>
                  <a:pt x="933296" y="133667"/>
                </a:lnTo>
                <a:cubicBezTo>
                  <a:pt x="1056582" y="734570"/>
                  <a:pt x="1560272" y="1198411"/>
                  <a:pt x="2180754" y="1261608"/>
                </a:cubicBezTo>
                <a:lnTo>
                  <a:pt x="2325894" y="1268960"/>
                </a:lnTo>
                <a:lnTo>
                  <a:pt x="2325894" y="1292061"/>
                </a:lnTo>
                <a:lnTo>
                  <a:pt x="2178378" y="1284588"/>
                </a:lnTo>
                <a:cubicBezTo>
                  <a:pt x="1547742" y="1220351"/>
                  <a:pt x="1035844" y="748879"/>
                  <a:pt x="910550" y="138199"/>
                </a:cubicBezTo>
                <a:close/>
                <a:moveTo>
                  <a:pt x="761929" y="0"/>
                </a:moveTo>
                <a:lnTo>
                  <a:pt x="785032" y="0"/>
                </a:lnTo>
                <a:lnTo>
                  <a:pt x="785312" y="5523"/>
                </a:lnTo>
                <a:cubicBezTo>
                  <a:pt x="859466" y="733364"/>
                  <a:pt x="1439889" y="1313736"/>
                  <a:pt x="2167790" y="1387884"/>
                </a:cubicBezTo>
                <a:lnTo>
                  <a:pt x="2325894" y="1395894"/>
                </a:lnTo>
                <a:lnTo>
                  <a:pt x="2325894" y="1418995"/>
                </a:lnTo>
                <a:lnTo>
                  <a:pt x="2165434" y="1410866"/>
                </a:lnTo>
                <a:cubicBezTo>
                  <a:pt x="1426685" y="1335609"/>
                  <a:pt x="837591" y="746563"/>
                  <a:pt x="762328" y="7877"/>
                </a:cubicBezTo>
                <a:close/>
                <a:moveTo>
                  <a:pt x="634980" y="0"/>
                </a:moveTo>
                <a:lnTo>
                  <a:pt x="658083" y="0"/>
                </a:lnTo>
                <a:lnTo>
                  <a:pt x="659019" y="18476"/>
                </a:lnTo>
                <a:cubicBezTo>
                  <a:pt x="739252" y="805990"/>
                  <a:pt x="1367247" y="1433931"/>
                  <a:pt x="2154827" y="1514157"/>
                </a:cubicBezTo>
                <a:lnTo>
                  <a:pt x="2325894" y="1522823"/>
                </a:lnTo>
                <a:lnTo>
                  <a:pt x="2325894" y="1545924"/>
                </a:lnTo>
                <a:lnTo>
                  <a:pt x="2152472" y="1537138"/>
                </a:lnTo>
                <a:cubicBezTo>
                  <a:pt x="1354048" y="1455804"/>
                  <a:pt x="717377" y="819188"/>
                  <a:pt x="636036" y="20831"/>
                </a:cubicBezTo>
                <a:close/>
                <a:moveTo>
                  <a:pt x="507911" y="0"/>
                </a:moveTo>
                <a:lnTo>
                  <a:pt x="531128" y="0"/>
                </a:lnTo>
                <a:lnTo>
                  <a:pt x="532727" y="31559"/>
                </a:lnTo>
                <a:cubicBezTo>
                  <a:pt x="619037" y="878744"/>
                  <a:pt x="1294606" y="1554259"/>
                  <a:pt x="2141864" y="1640562"/>
                </a:cubicBezTo>
                <a:lnTo>
                  <a:pt x="2325894" y="1649885"/>
                </a:lnTo>
                <a:lnTo>
                  <a:pt x="2325894" y="1672981"/>
                </a:lnTo>
                <a:lnTo>
                  <a:pt x="2139488" y="1663539"/>
                </a:lnTo>
                <a:cubicBezTo>
                  <a:pt x="1281294" y="1576127"/>
                  <a:pt x="597044" y="891939"/>
                  <a:pt x="509624" y="33818"/>
                </a:cubicBezTo>
                <a:close/>
                <a:moveTo>
                  <a:pt x="380961" y="0"/>
                </a:moveTo>
                <a:lnTo>
                  <a:pt x="404065" y="0"/>
                </a:lnTo>
                <a:lnTo>
                  <a:pt x="406316" y="44437"/>
                </a:lnTo>
                <a:cubicBezTo>
                  <a:pt x="498717" y="951387"/>
                  <a:pt x="1221951" y="1674473"/>
                  <a:pt x="2128900" y="1766854"/>
                </a:cubicBezTo>
                <a:lnTo>
                  <a:pt x="2325894" y="1776833"/>
                </a:lnTo>
                <a:lnTo>
                  <a:pt x="2325894" y="1799934"/>
                </a:lnTo>
                <a:lnTo>
                  <a:pt x="2126525" y="1789835"/>
                </a:lnTo>
                <a:cubicBezTo>
                  <a:pt x="1208653" y="1696346"/>
                  <a:pt x="476829" y="964585"/>
                  <a:pt x="383332" y="46792"/>
                </a:cubicBezTo>
                <a:close/>
                <a:moveTo>
                  <a:pt x="254013" y="0"/>
                </a:moveTo>
                <a:lnTo>
                  <a:pt x="277116" y="0"/>
                </a:lnTo>
                <a:lnTo>
                  <a:pt x="280023" y="57371"/>
                </a:lnTo>
                <a:cubicBezTo>
                  <a:pt x="378489" y="1023914"/>
                  <a:pt x="1149211" y="1794655"/>
                  <a:pt x="2115917" y="1893125"/>
                </a:cubicBezTo>
                <a:lnTo>
                  <a:pt x="2325894" y="1903762"/>
                </a:lnTo>
                <a:lnTo>
                  <a:pt x="2325894" y="1926863"/>
                </a:lnTo>
                <a:lnTo>
                  <a:pt x="2113563" y="1916107"/>
                </a:lnTo>
                <a:cubicBezTo>
                  <a:pt x="1136012" y="1816541"/>
                  <a:pt x="356615" y="1037211"/>
                  <a:pt x="257040" y="59745"/>
                </a:cubicBezTo>
                <a:close/>
                <a:moveTo>
                  <a:pt x="126949" y="0"/>
                </a:moveTo>
                <a:lnTo>
                  <a:pt x="150160" y="0"/>
                </a:lnTo>
                <a:lnTo>
                  <a:pt x="153729" y="70454"/>
                </a:lnTo>
                <a:cubicBezTo>
                  <a:pt x="258274" y="1096671"/>
                  <a:pt x="1076570" y="1914983"/>
                  <a:pt x="2102955" y="2019530"/>
                </a:cubicBezTo>
                <a:lnTo>
                  <a:pt x="2325894" y="2030824"/>
                </a:lnTo>
                <a:lnTo>
                  <a:pt x="2325894" y="2053925"/>
                </a:lnTo>
                <a:lnTo>
                  <a:pt x="2100598" y="2042512"/>
                </a:lnTo>
                <a:cubicBezTo>
                  <a:pt x="1063358" y="1936856"/>
                  <a:pt x="236298" y="1109866"/>
                  <a:pt x="130633" y="72714"/>
                </a:cubicBezTo>
                <a:close/>
                <a:moveTo>
                  <a:pt x="0" y="0"/>
                </a:moveTo>
                <a:lnTo>
                  <a:pt x="23103" y="0"/>
                </a:lnTo>
                <a:lnTo>
                  <a:pt x="27324" y="83311"/>
                </a:lnTo>
                <a:cubicBezTo>
                  <a:pt x="137958" y="1169290"/>
                  <a:pt x="1003916" y="2035178"/>
                  <a:pt x="2089991" y="2145803"/>
                </a:cubicBezTo>
                <a:lnTo>
                  <a:pt x="2325894" y="2157753"/>
                </a:lnTo>
                <a:lnTo>
                  <a:pt x="2325894" y="2180854"/>
                </a:lnTo>
                <a:lnTo>
                  <a:pt x="2087636" y="2168784"/>
                </a:lnTo>
                <a:cubicBezTo>
                  <a:pt x="990717" y="2057051"/>
                  <a:pt x="116084" y="1182492"/>
                  <a:pt x="4341" y="85667"/>
                </a:cubicBezTo>
                <a:close/>
              </a:path>
            </a:pathLst>
          </a:custGeom>
          <a:solidFill>
            <a:srgbClr val="E6F0FE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904" y="2825496"/>
            <a:ext cx="10680192" cy="283464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4" name="Bildobjekt 4">
            <a:extLst>
              <a:ext uri="{FF2B5EF4-FFF2-40B4-BE49-F238E27FC236}">
                <a16:creationId xmlns:a16="http://schemas.microsoft.com/office/drawing/2014/main" id="{F80BF215-A0EC-594D-55F9-7DED2D57F1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6829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9120" y="2395728"/>
            <a:ext cx="7013448" cy="1627632"/>
          </a:xfrm>
        </p:spPr>
        <p:txBody>
          <a:bodyPr lIns="0" tIns="0" rIns="0" bIns="0">
            <a:noAutofit/>
          </a:bodyPr>
          <a:lstStyle>
            <a:lvl1pPr algn="l">
              <a:lnSpc>
                <a:spcPct val="100000"/>
              </a:lnSpc>
              <a:defRPr sz="33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A493C80D-2813-9E70-8901-D4B9EA4DD7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1880" y="1984248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A2733C45-7C53-2BC5-3F62-D069650A79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9120" y="4308475"/>
            <a:ext cx="3932238" cy="5889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54">
            <a:extLst>
              <a:ext uri="{FF2B5EF4-FFF2-40B4-BE49-F238E27FC236}">
                <a16:creationId xmlns:a16="http://schemas.microsoft.com/office/drawing/2014/main" id="{B1D62231-87CB-21EC-CF8C-46276AD1F9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00616" y="3209544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2" name="Image 1" descr="preencoded.png">
            <a:extLst>
              <a:ext uri="{FF2B5EF4-FFF2-40B4-BE49-F238E27FC236}">
                <a16:creationId xmlns:a16="http://schemas.microsoft.com/office/drawing/2014/main" id="{2A3EC91E-4089-D366-06D3-3E66F93DFAF3}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33" name="Image 4" descr="preencoded.png">
            <a:extLst>
              <a:ext uri="{FF2B5EF4-FFF2-40B4-BE49-F238E27FC236}">
                <a16:creationId xmlns:a16="http://schemas.microsoft.com/office/drawing/2014/main" id="{EC46DC71-C12A-96C8-3FE2-AA95AB58B349}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/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</a:extLst>
          </p:cNvPr>
          <p:cNvSpPr>
            <a:spLocks/>
          </p:cNvSpPr>
          <p:nvPr userDrawn="1"/>
        </p:nvSpPr>
        <p:spPr bwMode="auto">
          <a:xfrm flipH="1">
            <a:off x="2535251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3" name="Bildobjekt 4">
            <a:extLst>
              <a:ext uri="{FF2B5EF4-FFF2-40B4-BE49-F238E27FC236}">
                <a16:creationId xmlns:a16="http://schemas.microsoft.com/office/drawing/2014/main" id="{15A87056-596A-DB64-3B0B-0B2453F2C1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29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46B0BF-7091-77EE-6FD0-B90F2C828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CD4616-91D8-58F1-C19D-7210F4BD0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DBCA4D8-84E1-5046-80B2-A42B96B4D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485B57-2D46-5092-766F-B1C5C96ED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F89E9B0-D9F8-A169-AE98-60B6334E1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90126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CC43996-DAC9-130F-CB05-4A8A90381D37}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05" y="2392023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8905" y="4989515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6885" y="5599755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517361" y="2392619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16747" y="4990111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74073" y="5600351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75817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4589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32529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34272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2431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90984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3" name="Bildobjekt 4">
            <a:extLst>
              <a:ext uri="{FF2B5EF4-FFF2-40B4-BE49-F238E27FC236}">
                <a16:creationId xmlns:a16="http://schemas.microsoft.com/office/drawing/2014/main" id="{F4C22C53-0869-40E8-AD86-920C396A41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899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539496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71016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71016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1016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BB749B9A-080F-37C0-08E6-909A5DA554D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71016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4C7516E-0853-87BE-108B-697DD8E0DA7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71016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FB1A74E1-7CEB-F501-F998-7361A20F73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71016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28288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28288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28288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B5D5100A-3D51-45DB-3A84-9E7FB85261E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828288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B775B771-678A-D917-7FE0-5DA7A23CCE2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28288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AA2B9540-B92A-AD9C-C01A-B08A98BF84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828288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85560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85560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85560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3D2AAC25-9404-1F6F-200C-5660F499585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85560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AE4677E1-AC1B-AB9C-5E0C-794903DD1CE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85560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826BBF6C-7198-3C15-CDCB-E72B08709C1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85560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942832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42832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42832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90CBAA5D-3D9B-0CB5-E527-996433638BE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942832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5B47333C-2F5E-FA7D-5DD1-191E0F421B6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942832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3" name="Text Placeholder 20">
            <a:extLst>
              <a:ext uri="{FF2B5EF4-FFF2-40B4-BE49-F238E27FC236}">
                <a16:creationId xmlns:a16="http://schemas.microsoft.com/office/drawing/2014/main" id="{D0AA2AE2-5A11-76D4-4D9C-B6B24D1419D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42832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pic>
        <p:nvPicPr>
          <p:cNvPr id="3" name="Bildobjekt 4">
            <a:extLst>
              <a:ext uri="{FF2B5EF4-FFF2-40B4-BE49-F238E27FC236}">
                <a16:creationId xmlns:a16="http://schemas.microsoft.com/office/drawing/2014/main" id="{FB12B95E-4BD7-AE4E-5DB9-27D45DC0A82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5761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950ED98-B5D1-206C-403F-FA954F9D2CFF}"/>
              </a:ext>
            </a:extLst>
          </p:cNvPr>
          <p:cNvSpPr/>
          <p:nvPr userDrawn="1"/>
        </p:nvSpPr>
        <p:spPr>
          <a:xfrm>
            <a:off x="685338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8643CE-01D9-3E5E-15F6-20689F775F15}"/>
              </a:ext>
            </a:extLst>
          </p:cNvPr>
          <p:cNvSpPr/>
          <p:nvPr userDrawn="1"/>
        </p:nvSpPr>
        <p:spPr>
          <a:xfrm>
            <a:off x="2900911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F82DDD-EDEC-7D87-F43A-113C5E4A4FE7}"/>
              </a:ext>
            </a:extLst>
          </p:cNvPr>
          <p:cNvSpPr/>
          <p:nvPr userDrawn="1"/>
        </p:nvSpPr>
        <p:spPr>
          <a:xfrm>
            <a:off x="5116484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7E492E-967F-54B7-55B1-08A5E1C3615B}"/>
              </a:ext>
            </a:extLst>
          </p:cNvPr>
          <p:cNvSpPr/>
          <p:nvPr userDrawn="1"/>
        </p:nvSpPr>
        <p:spPr>
          <a:xfrm>
            <a:off x="9547629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0053FE-E44A-CA97-F782-67FC633E722E}"/>
              </a:ext>
            </a:extLst>
          </p:cNvPr>
          <p:cNvSpPr/>
          <p:nvPr userDrawn="1"/>
        </p:nvSpPr>
        <p:spPr>
          <a:xfrm>
            <a:off x="7332057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841248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8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339134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1058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79F9AD31-B0C5-3563-C73A-8B6297FCF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900910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Picture Placeholder 62">
            <a:extLst>
              <a:ext uri="{FF2B5EF4-FFF2-40B4-BE49-F238E27FC236}">
                <a16:creationId xmlns:a16="http://schemas.microsoft.com/office/drawing/2014/main" id="{05E8E8EF-4954-870B-04E5-82BC660A673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554707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8" name="Text Placeholder 51">
            <a:extLst>
              <a:ext uri="{FF2B5EF4-FFF2-40B4-BE49-F238E27FC236}">
                <a16:creationId xmlns:a16="http://schemas.microsoft.com/office/drawing/2014/main" id="{75981CD1-EA26-D1CF-F19E-B58C16BA8A6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46630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3A09BBD1-5CBC-B0EF-71C0-054FCB989B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16484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7" name="Picture Placeholder 62">
            <a:extLst>
              <a:ext uri="{FF2B5EF4-FFF2-40B4-BE49-F238E27FC236}">
                <a16:creationId xmlns:a16="http://schemas.microsoft.com/office/drawing/2014/main" id="{4AD0C8C9-DB5A-6DC8-2729-A21F1A5CF174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770280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51">
            <a:extLst>
              <a:ext uri="{FF2B5EF4-FFF2-40B4-BE49-F238E27FC236}">
                <a16:creationId xmlns:a16="http://schemas.microsoft.com/office/drawing/2014/main" id="{F02DE2DC-F65C-32A5-5821-89FB2F53C3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62204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32057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985853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77777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547629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201425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93349" y="3888404"/>
            <a:ext cx="1920240" cy="1371600"/>
          </a:xfrm>
          <a:noFill/>
          <a:ln>
            <a:noFill/>
          </a:ln>
        </p:spPr>
        <p:txBody>
          <a:bodyPr lIns="91440" rIns="9144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Bildobjekt 4">
            <a:extLst>
              <a:ext uri="{FF2B5EF4-FFF2-40B4-BE49-F238E27FC236}">
                <a16:creationId xmlns:a16="http://schemas.microsoft.com/office/drawing/2014/main" id="{4A95EEBB-2B44-2F3E-9A80-D649F4C0E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9643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2DECB02-D9CE-E57A-0604-BFF41EC38AFA}"/>
              </a:ext>
            </a:extLst>
          </p:cNvPr>
          <p:cNvSpPr/>
          <p:nvPr userDrawn="1"/>
        </p:nvSpPr>
        <p:spPr>
          <a:xfrm>
            <a:off x="0" y="0"/>
            <a:ext cx="2838450" cy="2857958"/>
          </a:xfrm>
          <a:custGeom>
            <a:avLst/>
            <a:gdLst>
              <a:gd name="connsiteX0" fmla="*/ 1971005 w 2838450"/>
              <a:gd name="connsiteY0" fmla="*/ 0 h 2857958"/>
              <a:gd name="connsiteX1" fmla="*/ 2838450 w 2838450"/>
              <a:gd name="connsiteY1" fmla="*/ 0 h 2857958"/>
              <a:gd name="connsiteX2" fmla="*/ 2838450 w 2838450"/>
              <a:gd name="connsiteY2" fmla="*/ 7240 h 2857958"/>
              <a:gd name="connsiteX3" fmla="*/ 278890 w 2838450"/>
              <a:gd name="connsiteY3" fmla="*/ 2843883 h 2857958"/>
              <a:gd name="connsiteX4" fmla="*/ 0 w 2838450"/>
              <a:gd name="connsiteY4" fmla="*/ 2857958 h 2857958"/>
              <a:gd name="connsiteX5" fmla="*/ 0 w 2838450"/>
              <a:gd name="connsiteY5" fmla="*/ 1990580 h 2857958"/>
              <a:gd name="connsiteX6" fmla="*/ 190293 w 2838450"/>
              <a:gd name="connsiteY6" fmla="*/ 1980883 h 2857958"/>
              <a:gd name="connsiteX7" fmla="*/ 1960910 w 2838450"/>
              <a:gd name="connsiteY7" fmla="*/ 200390 h 285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8450" h="2857958">
                <a:moveTo>
                  <a:pt x="1971005" y="0"/>
                </a:moveTo>
                <a:lnTo>
                  <a:pt x="2838450" y="0"/>
                </a:lnTo>
                <a:lnTo>
                  <a:pt x="2838450" y="7240"/>
                </a:lnTo>
                <a:cubicBezTo>
                  <a:pt x="2838450" y="1484015"/>
                  <a:pt x="1716931" y="2697914"/>
                  <a:pt x="278890" y="2843883"/>
                </a:cubicBezTo>
                <a:lnTo>
                  <a:pt x="0" y="2857958"/>
                </a:lnTo>
                <a:lnTo>
                  <a:pt x="0" y="1990580"/>
                </a:lnTo>
                <a:lnTo>
                  <a:pt x="190293" y="1980883"/>
                </a:lnTo>
                <a:cubicBezTo>
                  <a:pt x="1124600" y="1885128"/>
                  <a:pt x="1866185" y="1135788"/>
                  <a:pt x="1960910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8E760EA-7D83-1DF2-A8EE-4F218084E74F}"/>
              </a:ext>
            </a:extLst>
          </p:cNvPr>
          <p:cNvSpPr/>
          <p:nvPr userDrawn="1"/>
        </p:nvSpPr>
        <p:spPr>
          <a:xfrm>
            <a:off x="1" y="-1"/>
            <a:ext cx="1970627" cy="1990267"/>
          </a:xfrm>
          <a:custGeom>
            <a:avLst/>
            <a:gdLst>
              <a:gd name="connsiteX0" fmla="*/ 0 w 1970627"/>
              <a:gd name="connsiteY0" fmla="*/ 0 h 1990267"/>
              <a:gd name="connsiteX1" fmla="*/ 1970627 w 1970627"/>
              <a:gd name="connsiteY1" fmla="*/ 0 h 1990267"/>
              <a:gd name="connsiteX2" fmla="*/ 1960534 w 1970627"/>
              <a:gd name="connsiteY2" fmla="*/ 200357 h 1990267"/>
              <a:gd name="connsiteX3" fmla="*/ 190254 w 1970627"/>
              <a:gd name="connsiteY3" fmla="*/ 1980571 h 1990267"/>
              <a:gd name="connsiteX4" fmla="*/ 0 w 1970627"/>
              <a:gd name="connsiteY4" fmla="*/ 1990267 h 19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0627" h="1990267">
                <a:moveTo>
                  <a:pt x="0" y="0"/>
                </a:moveTo>
                <a:lnTo>
                  <a:pt x="1970627" y="0"/>
                </a:lnTo>
                <a:lnTo>
                  <a:pt x="1960534" y="200357"/>
                </a:lnTo>
                <a:cubicBezTo>
                  <a:pt x="1865827" y="1135608"/>
                  <a:pt x="1124383" y="1884831"/>
                  <a:pt x="190254" y="1980571"/>
                </a:cubicBezTo>
                <a:lnTo>
                  <a:pt x="0" y="1990267"/>
                </a:lnTo>
                <a:close/>
              </a:path>
            </a:pathLst>
          </a:custGeom>
          <a:solidFill>
            <a:srgbClr val="F5CD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F3F3353-78A1-F584-81A6-9513382DF18F}"/>
              </a:ext>
            </a:extLst>
          </p:cNvPr>
          <p:cNvSpPr/>
          <p:nvPr userDrawn="1"/>
        </p:nvSpPr>
        <p:spPr>
          <a:xfrm>
            <a:off x="1" y="1"/>
            <a:ext cx="1003449" cy="1013015"/>
          </a:xfrm>
          <a:custGeom>
            <a:avLst/>
            <a:gdLst>
              <a:gd name="connsiteX0" fmla="*/ 0 w 1003449"/>
              <a:gd name="connsiteY0" fmla="*/ 0 h 1013015"/>
              <a:gd name="connsiteX1" fmla="*/ 1003449 w 1003449"/>
              <a:gd name="connsiteY1" fmla="*/ 0 h 1013015"/>
              <a:gd name="connsiteX2" fmla="*/ 998306 w 1003449"/>
              <a:gd name="connsiteY2" fmla="*/ 100639 h 1013015"/>
              <a:gd name="connsiteX3" fmla="*/ 90663 w 1003449"/>
              <a:gd name="connsiteY3" fmla="*/ 1008380 h 1013015"/>
              <a:gd name="connsiteX4" fmla="*/ 0 w 1003449"/>
              <a:gd name="connsiteY4" fmla="*/ 1013015 h 1013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449" h="1013015">
                <a:moveTo>
                  <a:pt x="0" y="0"/>
                </a:moveTo>
                <a:lnTo>
                  <a:pt x="1003449" y="0"/>
                </a:lnTo>
                <a:lnTo>
                  <a:pt x="998306" y="100639"/>
                </a:lnTo>
                <a:cubicBezTo>
                  <a:pt x="949402" y="576784"/>
                  <a:pt x="566756" y="959471"/>
                  <a:pt x="90663" y="1008380"/>
                </a:cubicBezTo>
                <a:lnTo>
                  <a:pt x="0" y="10130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A846E-CBB1-9805-456D-0C0B8909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Image 2" descr="preencoded.png">
            <a:extLst>
              <a:ext uri="{FF2B5EF4-FFF2-40B4-BE49-F238E27FC236}">
                <a16:creationId xmlns:a16="http://schemas.microsoft.com/office/drawing/2014/main" id="{790E862E-398F-571C-EC2C-3D17164DE059}"/>
              </a:ext>
            </a:extLst>
          </p:cNvPr>
          <p:cNvSpPr/>
          <p:nvPr/>
        </p:nvSpPr>
        <p:spPr>
          <a:xfrm>
            <a:off x="1458332" y="590133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B1DF8DE-0EED-2627-4B5E-266C0BC276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338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5AE99EEE-38C4-CB2D-EEA0-8A2EB6F129E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00911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AA90F0AE-69F4-EBD3-AED1-81E98D3481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6484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F9E49243-B04A-D7AF-B4C7-8E1AE776F8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32057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4780DCD4-46DE-8C31-9F39-FC6E45FC1E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47629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6" name="Text Placeholder 51">
            <a:extLst>
              <a:ext uri="{FF2B5EF4-FFF2-40B4-BE49-F238E27FC236}">
                <a16:creationId xmlns:a16="http://schemas.microsoft.com/office/drawing/2014/main" id="{9FBDF935-4925-03EC-CBC9-1EBA90DF84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5338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51">
            <a:extLst>
              <a:ext uri="{FF2B5EF4-FFF2-40B4-BE49-F238E27FC236}">
                <a16:creationId xmlns:a16="http://schemas.microsoft.com/office/drawing/2014/main" id="{9BB76AA7-442D-54A7-D075-C67F4743896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00911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51">
            <a:extLst>
              <a:ext uri="{FF2B5EF4-FFF2-40B4-BE49-F238E27FC236}">
                <a16:creationId xmlns:a16="http://schemas.microsoft.com/office/drawing/2014/main" id="{9E419856-1586-F2D8-A1B4-F67FEE9839D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16484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1">
            <a:extLst>
              <a:ext uri="{FF2B5EF4-FFF2-40B4-BE49-F238E27FC236}">
                <a16:creationId xmlns:a16="http://schemas.microsoft.com/office/drawing/2014/main" id="{AED74DD2-EAE3-76BF-56B9-C04FCED1F2D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32057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51">
            <a:extLst>
              <a:ext uri="{FF2B5EF4-FFF2-40B4-BE49-F238E27FC236}">
                <a16:creationId xmlns:a16="http://schemas.microsoft.com/office/drawing/2014/main" id="{0A39AD48-2F98-C0C9-DE08-CED7EBF816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47629" y="4745736"/>
            <a:ext cx="1993392" cy="795528"/>
          </a:xfrm>
          <a:noFill/>
        </p:spPr>
        <p:txBody>
          <a:bodyPr lIns="0" r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BE61D7-B0A3-902B-4F58-727982880EF5}"/>
              </a:ext>
            </a:extLst>
          </p:cNvPr>
          <p:cNvCxnSpPr>
            <a:cxnSpLocks/>
          </p:cNvCxnSpPr>
          <p:nvPr userDrawn="1"/>
        </p:nvCxnSpPr>
        <p:spPr>
          <a:xfrm>
            <a:off x="739398" y="4187681"/>
            <a:ext cx="10812360" cy="0"/>
          </a:xfrm>
          <a:prstGeom prst="line">
            <a:avLst/>
          </a:prstGeom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dobjekt 4">
            <a:extLst>
              <a:ext uri="{FF2B5EF4-FFF2-40B4-BE49-F238E27FC236}">
                <a16:creationId xmlns:a16="http://schemas.microsoft.com/office/drawing/2014/main" id="{E316577A-DEA9-DF1E-661E-BD5D20A9DA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4718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Image 0" descr="preencoded.png">
            <a:extLst>
              <a:ext uri="{FF2B5EF4-FFF2-40B4-BE49-F238E27FC236}">
                <a16:creationId xmlns:a16="http://schemas.microsoft.com/office/drawing/2014/main" id="{CD2D664E-6702-6607-A37E-2E996144917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 descr="preencoded.png">
            <a:extLst>
              <a:ext uri="{FF2B5EF4-FFF2-40B4-BE49-F238E27FC236}">
                <a16:creationId xmlns:a16="http://schemas.microsoft.com/office/drawing/2014/main" id="{951C5737-DF7E-D671-AC74-9E488335BC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 descr="preencoded.png">
            <a:extLst>
              <a:ext uri="{FF2B5EF4-FFF2-40B4-BE49-F238E27FC236}">
                <a16:creationId xmlns:a16="http://schemas.microsoft.com/office/drawing/2014/main" id="{B9036D42-A06F-E6EE-BB91-8BAF045198BE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 descr="preencoded.png">
            <a:extLst>
              <a:ext uri="{FF2B5EF4-FFF2-40B4-BE49-F238E27FC236}">
                <a16:creationId xmlns:a16="http://schemas.microsoft.com/office/drawing/2014/main" id="{86E0540C-3355-A50D-AC61-047B54B70C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503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6720" y="2330704"/>
            <a:ext cx="3822192" cy="411480"/>
          </a:xfrm>
        </p:spPr>
        <p:txBody>
          <a:bodyPr anchor="t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54112" y="2877312"/>
            <a:ext cx="3741928" cy="3684588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" name="Bildobjekt 4">
            <a:extLst>
              <a:ext uri="{FF2B5EF4-FFF2-40B4-BE49-F238E27FC236}">
                <a16:creationId xmlns:a16="http://schemas.microsoft.com/office/drawing/2014/main" id="{2F15345D-3A8B-B837-EC1E-602188A8205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678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1234440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32" y="2743200"/>
            <a:ext cx="3328416" cy="3557016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1911096" y="2258568"/>
            <a:ext cx="932688" cy="9326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2124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3984" y="2743200"/>
            <a:ext cx="3328416" cy="3557016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5641848" y="2258568"/>
            <a:ext cx="932688" cy="9326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22876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92440" y="2743200"/>
            <a:ext cx="3328416" cy="3557016"/>
          </a:xfrm>
          <a:noFill/>
          <a:ln w="12700">
            <a:solidFill>
              <a:schemeClr val="accent4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9290304" y="2258568"/>
            <a:ext cx="932688" cy="932688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1332" y="3950208"/>
            <a:ext cx="2770632" cy="2206752"/>
          </a:xfrm>
          <a:noFill/>
        </p:spPr>
        <p:txBody>
          <a:bodyPr lIns="91440" rIns="91440" anchor="t">
            <a:no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Bildobjekt 4">
            <a:extLst>
              <a:ext uri="{FF2B5EF4-FFF2-40B4-BE49-F238E27FC236}">
                <a16:creationId xmlns:a16="http://schemas.microsoft.com/office/drawing/2014/main" id="{0D32DC94-0C9B-9327-1889-EA22E59D94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197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mage 2" descr="preencoded.png">
            <a:extLst>
              <a:ext uri="{FF2B5EF4-FFF2-40B4-BE49-F238E27FC236}">
                <a16:creationId xmlns:a16="http://schemas.microsoft.com/office/drawing/2014/main" id="{ABC388A2-FFC7-1A87-02FB-C97B50161FD3}"/>
              </a:ext>
            </a:extLst>
          </p:cNvPr>
          <p:cNvSpPr/>
          <p:nvPr/>
        </p:nvSpPr>
        <p:spPr>
          <a:xfrm>
            <a:off x="8758238" y="-14287"/>
            <a:ext cx="3433763" cy="3452812"/>
          </a:xfrm>
          <a:custGeom>
            <a:avLst/>
            <a:gdLst>
              <a:gd name="connsiteX0" fmla="*/ 3433763 w 3433763"/>
              <a:gd name="connsiteY0" fmla="*/ 0 h 3452812"/>
              <a:gd name="connsiteX1" fmla="*/ 3433763 w 3433763"/>
              <a:gd name="connsiteY1" fmla="*/ 3452813 h 3452812"/>
              <a:gd name="connsiteX2" fmla="*/ 0 w 3433763"/>
              <a:gd name="connsiteY2" fmla="*/ 3452813 h 3452812"/>
              <a:gd name="connsiteX3" fmla="*/ 3433763 w 3433763"/>
              <a:gd name="connsiteY3" fmla="*/ 0 h 3452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52812">
                <a:moveTo>
                  <a:pt x="3433763" y="0"/>
                </a:moveTo>
                <a:lnTo>
                  <a:pt x="3433763" y="3452813"/>
                </a:lnTo>
                <a:lnTo>
                  <a:pt x="0" y="3452813"/>
                </a:lnTo>
                <a:cubicBezTo>
                  <a:pt x="0" y="1545912"/>
                  <a:pt x="1537383" y="0"/>
                  <a:pt x="3433763" y="0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" name="Image 3" descr="preencoded.png">
            <a:extLst>
              <a:ext uri="{FF2B5EF4-FFF2-40B4-BE49-F238E27FC236}">
                <a16:creationId xmlns:a16="http://schemas.microsoft.com/office/drawing/2014/main" id="{D64C4994-B525-F4C0-B74F-D5E8296DFC43}"/>
              </a:ext>
            </a:extLst>
          </p:cNvPr>
          <p:cNvSpPr/>
          <p:nvPr/>
        </p:nvSpPr>
        <p:spPr>
          <a:xfrm>
            <a:off x="8758238" y="3438525"/>
            <a:ext cx="3433763" cy="3433762"/>
          </a:xfrm>
          <a:custGeom>
            <a:avLst/>
            <a:gdLst>
              <a:gd name="connsiteX0" fmla="*/ 0 w 3433763"/>
              <a:gd name="connsiteY0" fmla="*/ 0 h 3433762"/>
              <a:gd name="connsiteX1" fmla="*/ 3433763 w 3433763"/>
              <a:gd name="connsiteY1" fmla="*/ 0 h 3433762"/>
              <a:gd name="connsiteX2" fmla="*/ 3433763 w 3433763"/>
              <a:gd name="connsiteY2" fmla="*/ 3433763 h 3433762"/>
              <a:gd name="connsiteX3" fmla="*/ 0 w 3433763"/>
              <a:gd name="connsiteY3" fmla="*/ 0 h 343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33762">
                <a:moveTo>
                  <a:pt x="0" y="0"/>
                </a:moveTo>
                <a:lnTo>
                  <a:pt x="3433763" y="0"/>
                </a:lnTo>
                <a:lnTo>
                  <a:pt x="3433763" y="3433763"/>
                </a:lnTo>
                <a:cubicBezTo>
                  <a:pt x="1537383" y="3433763"/>
                  <a:pt x="0" y="18963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6" name="Image 4" descr="preencoded.png">
            <a:extLst>
              <a:ext uri="{FF2B5EF4-FFF2-40B4-BE49-F238E27FC236}">
                <a16:creationId xmlns:a16="http://schemas.microsoft.com/office/drawing/2014/main" id="{9019DA73-2516-F3D2-ECDB-620C90483DB3}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3" name="Image 7" descr="preencoded.png">
            <a:extLst>
              <a:ext uri="{FF2B5EF4-FFF2-40B4-BE49-F238E27FC236}">
                <a16:creationId xmlns:a16="http://schemas.microsoft.com/office/drawing/2014/main" id="{FEA70E9F-C506-413C-11EF-5915A2296643}"/>
              </a:ext>
            </a:extLst>
          </p:cNvPr>
          <p:cNvSpPr/>
          <p:nvPr/>
        </p:nvSpPr>
        <p:spPr>
          <a:xfrm flipV="1">
            <a:off x="-20086" y="4580051"/>
            <a:ext cx="2277948" cy="2277948"/>
          </a:xfrm>
          <a:custGeom>
            <a:avLst/>
            <a:gdLst>
              <a:gd name="connsiteX0" fmla="*/ 0 w 2277948"/>
              <a:gd name="connsiteY0" fmla="*/ 2277948 h 2277948"/>
              <a:gd name="connsiteX1" fmla="*/ 2277948 w 2277948"/>
              <a:gd name="connsiteY1" fmla="*/ 0 h 2277948"/>
              <a:gd name="connsiteX2" fmla="*/ 0 w 2277948"/>
              <a:gd name="connsiteY2" fmla="*/ 0 h 2277948"/>
              <a:gd name="connsiteX3" fmla="*/ 0 w 2277948"/>
              <a:gd name="connsiteY3" fmla="*/ 2277948 h 2277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7948" h="2277948">
                <a:moveTo>
                  <a:pt x="0" y="2277948"/>
                </a:moveTo>
                <a:cubicBezTo>
                  <a:pt x="1258034" y="2277948"/>
                  <a:pt x="2277948" y="1258034"/>
                  <a:pt x="2277948" y="0"/>
                </a:cubicBezTo>
                <a:lnTo>
                  <a:pt x="0" y="0"/>
                </a:lnTo>
                <a:lnTo>
                  <a:pt x="0" y="2277948"/>
                </a:lnTo>
                <a:close/>
              </a:path>
            </a:pathLst>
          </a:custGeom>
          <a:solidFill>
            <a:schemeClr val="accent4"/>
          </a:solidFill>
          <a:ln w="50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21" name="Image 2" descr="preencoded.png">
            <a:extLst>
              <a:ext uri="{FF2B5EF4-FFF2-40B4-BE49-F238E27FC236}">
                <a16:creationId xmlns:a16="http://schemas.microsoft.com/office/drawing/2014/main" id="{A8B7F1F1-806C-8D65-7340-220A0C4653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91886" y="3441269"/>
            <a:ext cx="2200114" cy="2200114"/>
          </a:xfrm>
          <a:prstGeom prst="rect">
            <a:avLst/>
          </a:prstGeom>
        </p:spPr>
      </p:pic>
      <p:sp>
        <p:nvSpPr>
          <p:cNvPr id="54" name="Image 2" descr="preencoded.png">
            <a:extLst>
              <a:ext uri="{FF2B5EF4-FFF2-40B4-BE49-F238E27FC236}">
                <a16:creationId xmlns:a16="http://schemas.microsoft.com/office/drawing/2014/main" id="{F19C81EC-0322-58A2-C455-6E2C84D1E6E8}"/>
              </a:ext>
            </a:extLst>
          </p:cNvPr>
          <p:cNvSpPr/>
          <p:nvPr/>
        </p:nvSpPr>
        <p:spPr>
          <a:xfrm>
            <a:off x="1707959" y="5667616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883664"/>
            <a:ext cx="6766560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760" y="2837688"/>
            <a:ext cx="5879592" cy="2700528"/>
          </a:xfrm>
        </p:spPr>
        <p:txBody>
          <a:bodyPr>
            <a:no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9FD95-086F-282B-820C-8CDAD4A6EE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Bildobjekt 4">
            <a:extLst>
              <a:ext uri="{FF2B5EF4-FFF2-40B4-BE49-F238E27FC236}">
                <a16:creationId xmlns:a16="http://schemas.microsoft.com/office/drawing/2014/main" id="{099706CE-C237-7077-F256-ECD10888786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043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 descr="preencoded.png">
            <a:extLst>
              <a:ext uri="{FF2B5EF4-FFF2-40B4-BE49-F238E27FC236}">
                <a16:creationId xmlns:a16="http://schemas.microsoft.com/office/drawing/2014/main" id="{FEB515B5-2D9F-58E1-6E3C-CCBF105D891E}"/>
              </a:ext>
            </a:extLst>
          </p:cNvPr>
          <p:cNvSpPr/>
          <p:nvPr userDrawn="1"/>
        </p:nvSpPr>
        <p:spPr>
          <a:xfrm>
            <a:off x="7538626" y="13142"/>
            <a:ext cx="4653374" cy="6831717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 descr="preencoded.png">
            <a:extLst>
              <a:ext uri="{FF2B5EF4-FFF2-40B4-BE49-F238E27FC236}">
                <a16:creationId xmlns:a16="http://schemas.microsoft.com/office/drawing/2014/main" id="{5CCFEDF9-5B69-87BA-8A33-35033DA401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37234" y="-25041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048" y="1975104"/>
            <a:ext cx="4169664" cy="667512"/>
          </a:xfrm>
        </p:spPr>
        <p:txBody>
          <a:bodyPr tIns="0"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336" y="2846832"/>
            <a:ext cx="4169664" cy="2176272"/>
          </a:xfrm>
        </p:spPr>
        <p:txBody>
          <a:bodyPr lIns="91440" tIns="0" rIns="91440" bIns="0">
            <a:no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Bildobjekt 4">
            <a:extLst>
              <a:ext uri="{FF2B5EF4-FFF2-40B4-BE49-F238E27FC236}">
                <a16:creationId xmlns:a16="http://schemas.microsoft.com/office/drawing/2014/main" id="{64B3A7C7-FE15-225E-26DD-DEAA88F56FB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76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mage 0" descr="preencoded.png">
            <a:extLst>
              <a:ext uri="{FF2B5EF4-FFF2-40B4-BE49-F238E27FC236}">
                <a16:creationId xmlns:a16="http://schemas.microsoft.com/office/drawing/2014/main" id="{8D5D10FF-3DE5-39CA-FA9A-29A09DC47BF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 descr="preencoded.png">
            <a:extLst>
              <a:ext uri="{FF2B5EF4-FFF2-40B4-BE49-F238E27FC236}">
                <a16:creationId xmlns:a16="http://schemas.microsoft.com/office/drawing/2014/main" id="{BFA89E6A-8342-AE30-45E0-BC1DFE3276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8309FA-889A-E2F2-1EDA-F872245F5FDF}"/>
              </a:ext>
            </a:extLst>
          </p:cNvPr>
          <p:cNvSpPr/>
          <p:nvPr userDrawn="1"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Image 5" descr="preencoded.png">
            <a:extLst>
              <a:ext uri="{FF2B5EF4-FFF2-40B4-BE49-F238E27FC236}">
                <a16:creationId xmlns:a16="http://schemas.microsoft.com/office/drawing/2014/main" id="{D9D7EB49-4BC9-040F-C4CC-5771C5FB312B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7" name="Image 6" descr="preencoded.png">
            <a:extLst>
              <a:ext uri="{FF2B5EF4-FFF2-40B4-BE49-F238E27FC236}">
                <a16:creationId xmlns:a16="http://schemas.microsoft.com/office/drawing/2014/main" id="{3CE04498-C285-EFB8-340C-1A064078152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8" name="Title 19">
            <a:extLst>
              <a:ext uri="{FF2B5EF4-FFF2-40B4-BE49-F238E27FC236}">
                <a16:creationId xmlns:a16="http://schemas.microsoft.com/office/drawing/2014/main" id="{9CBE0ADC-7FA0-F7E3-96EF-BBACB6A90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F9C0517-D83A-CC55-35B8-B2F990C96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5032" y="2255520"/>
            <a:ext cx="3741928" cy="4306380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CF8BFBBE-0EAE-B647-2648-A5FB0094B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54112" y="2255520"/>
            <a:ext cx="3741928" cy="4306380"/>
          </a:xfrm>
        </p:spPr>
        <p:txBody>
          <a:bodyPr lIns="45720" rIns="45720" bIns="45720">
            <a:no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2" name="Bildobjekt 4">
            <a:extLst>
              <a:ext uri="{FF2B5EF4-FFF2-40B4-BE49-F238E27FC236}">
                <a16:creationId xmlns:a16="http://schemas.microsoft.com/office/drawing/2014/main" id="{DF27845B-16BF-0E58-8F22-CF365BA7ABA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9984375" y="4573016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374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81C5F2-503A-E8BE-8FC3-56D81FC8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DB4CEEC-FB35-F14F-7D7E-B06103538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C635FE-D8FC-F286-8C3A-C705CC14E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B20751B-0CCA-6F69-C2F7-7135753E5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70B0CE-C8CF-8126-15F6-10B1832D9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6206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F412B8-A460-9D72-3088-027EC878B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4FB8EE-EAD7-6695-85FE-79EFDA6F36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8D47627-154E-ADB1-463A-A8AB01ABE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E9D6039-A160-D71F-77FE-F2DC8FC31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24C4EE9-8BD8-1E54-3C16-4640EE285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7D65C77-6750-F9BB-29E7-CEB27E4B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4869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95AEDD-EE20-C1B5-187F-9C53C65CD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35FF1AC-5FEB-2E43-7321-33B52A65F5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86E350F-82EC-FE64-0C3E-12D1BFA8A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4C41852-B98D-8F11-55C0-903433CD0B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51133CB-F97C-2A3E-394C-795BEF99AA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99EAA43-2DE2-02E4-824B-E71266DAB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02AD2FB-3B04-FC86-C2DF-42D3C05C2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7397E15-DD93-A267-4D19-36A26850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4712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997C18-136E-D5FC-8057-6F48F4486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6823C1D-D065-DCB5-5D69-47219BF3E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D7B79CF-9E75-D804-3EE9-17717149F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7F3D44-6103-2428-8E2F-88598F9F0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1142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0C15ABF-B3C1-B3B7-DB5F-721222B85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195C857-E5D6-54BE-3B0B-F537C4FC1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E230DFD-445F-53EB-2897-7F87E57D5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5803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67294F-5F9C-7429-357E-BED3E6CCC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F18B29-0B89-E547-278B-5B21A89BE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825ACAD-F87F-41AE-A463-6D68AD35BF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45BC5F0-F36B-4D28-BBCF-B7C6CB1E3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D9ADAC2-9229-D707-1703-76168CFCE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5077CBC-3032-9D05-7CB4-9B2520A87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3311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E097EF-9D4C-0735-FF2D-A7D9BF588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72D2234-8F3B-0FD3-8C0C-811831F4CC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D9915B6-2192-73EE-6FE1-E73CE9814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1C2FE9F-4415-8797-E431-33B5DAD35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959BEB6-820F-5352-61E7-6629D53CD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C77DCBD-9FDC-EBE4-04B4-F2FB9BA9F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278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FF7D9AE-713D-E774-1AE8-416E6B981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FF682B1-EDE3-9052-72BE-035771707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C006644-ED02-8BA0-AC2B-E8FBC40538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5032F-C4E2-4303-B39C-4E5BEA2BBB13}" type="datetimeFigureOut">
              <a:rPr lang="sv-SE" smtClean="0"/>
              <a:t>2024-04-30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0EE4D9-EFD7-0A70-2FAD-B571213099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65B8B5-C9F8-45C8-B7D9-925BF56D6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4A046-FE58-4BF2-BF26-0F7C57B1CDF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934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1216152"/>
            <a:ext cx="10671048" cy="7680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1792" y="457200"/>
            <a:ext cx="320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45368" y="457200"/>
            <a:ext cx="98755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450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p:hf hdr="0" ft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44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60D9-9D47-C0BB-B2B4-4B6F2B36CF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FÖRENINGSSTÄMMA</a:t>
            </a:r>
            <a:br>
              <a:rPr lang="en-US" sz="3200" dirty="0"/>
            </a:br>
            <a:r>
              <a:rPr lang="en-US" sz="3200" dirty="0"/>
              <a:t>13 JUNI 2024 17-20</a:t>
            </a:r>
            <a:br>
              <a:rPr lang="en-US" sz="3200" dirty="0"/>
            </a:br>
            <a:br>
              <a:rPr lang="en-US" sz="3200" dirty="0"/>
            </a:b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1060B-300F-3CE3-E5AA-D8E29791C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9496" y="3483863"/>
            <a:ext cx="3493008" cy="12973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BRF Strandlyckan 3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Havsblick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centrumgatan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LOMMA</a:t>
            </a:r>
          </a:p>
          <a:p>
            <a:endParaRPr lang="en-US" dirty="0"/>
          </a:p>
        </p:txBody>
      </p:sp>
      <p:pic>
        <p:nvPicPr>
          <p:cNvPr id="4" name="Bildobjekt 4">
            <a:extLst>
              <a:ext uri="{FF2B5EF4-FFF2-40B4-BE49-F238E27FC236}">
                <a16:creationId xmlns:a16="http://schemas.microsoft.com/office/drawing/2014/main" id="{CCE125CE-1EFD-4901-88A8-6521D9C0F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015" y="-415191"/>
            <a:ext cx="2207625" cy="267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56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5E9-D88A-55D3-9D42-BD1C24B6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337" y="500987"/>
            <a:ext cx="10041307" cy="768096"/>
          </a:xfrm>
        </p:spPr>
        <p:txBody>
          <a:bodyPr/>
          <a:lstStyle/>
          <a:p>
            <a:r>
              <a:rPr lang="en-US" sz="3200" b="1" dirty="0">
                <a:solidFill>
                  <a:schemeClr val="accent6"/>
                </a:solidFill>
                <a:latin typeface="Arial Black" panose="020B0604020202020204" pitchFamily="34" charset="0"/>
                <a:ea typeface="Arial Regular" pitchFamily="34" charset="-122"/>
                <a:cs typeface="Arial Black" panose="020B0604020202020204" pitchFamily="34" charset="0"/>
              </a:rPr>
              <a:t>DAGORDNING</a:t>
            </a:r>
            <a:endParaRPr lang="en-US" sz="3200" b="1" dirty="0">
              <a:solidFill>
                <a:schemeClr val="accent6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F3C3580-D20D-3FB2-6D94-9B10CB125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338" y="1498521"/>
            <a:ext cx="6944424" cy="485849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1	Öppnande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2	Val av stämmoordförande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3	Anmälan av stämmoordförandens val av protokollförare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4	Godkännande av dagordning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5	Val av två (2) justerare tillika rösträknare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6	Fråga om stämman blivit stadgeenligt utlyst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7	Fastställande av röstlängd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8	Föredragning av styrelsens årsredovisning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9	Föredragning av revisionsberättelsen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10	Beslut om fastställande av resultat- och balansräkning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11	Beslut om resultatdisposition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12	Beslut om ansvarsfrihet för styrelsen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13	Beslut om arvoden åt styrelsen och revisorer för nästkommande verksamhetsår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14	Val av styrelseledamöter och suppleanter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15	Val av revisorer och revisorssuppleanter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16	Val av valberedning</a:t>
            </a:r>
          </a:p>
          <a:p>
            <a:pPr indent="-127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17	Av styrelsen till stämman hänskjutna frågor samt av föreningsmedlem anmält ärende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	- Ändring av stadgar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	- IMD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tabLst>
                <a:tab pos="540385" algn="l"/>
              </a:tabLst>
            </a:pPr>
            <a:r>
              <a:rPr lang="sv-SE" sz="1200" dirty="0">
                <a:effectLst/>
                <a:latin typeface="Arial" panose="020B0604020202020204" pitchFamily="34" charset="0"/>
                <a:ea typeface="Arial Unicode MS"/>
              </a:rPr>
              <a:t>18	Avslutande</a:t>
            </a:r>
          </a:p>
          <a:p>
            <a:pPr>
              <a:lnSpc>
                <a:spcPct val="100000"/>
              </a:lnSpc>
            </a:pPr>
            <a:endParaRPr lang="sv-SE" dirty="0"/>
          </a:p>
        </p:txBody>
      </p:sp>
      <p:sp>
        <p:nvSpPr>
          <p:cNvPr id="3" name="Slide Number Placeholder 217">
            <a:extLst>
              <a:ext uri="{FF2B5EF4-FFF2-40B4-BE49-F238E27FC236}">
                <a16:creationId xmlns:a16="http://schemas.microsoft.com/office/drawing/2014/main" id="{E2EB6DC2-665E-5083-57B6-20E346DED2D8}"/>
              </a:ext>
            </a:extLst>
          </p:cNvPr>
          <p:cNvSpPr txBox="1">
            <a:spLocks/>
          </p:cNvSpPr>
          <p:nvPr/>
        </p:nvSpPr>
        <p:spPr>
          <a:xfrm>
            <a:off x="10945368" y="457200"/>
            <a:ext cx="987552" cy="27432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8F63A3B-78C7-47BE-AE5E-E10140E04643}" type="slidenum"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531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-Color-Block_Win32_jx_v9.potx" id="{B1D493D9-AF74-4AD6-8F0C-5B1308D7041B}" vid="{1AA99070-5A1F-42D2-9F5B-E7354C9646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149</Words>
  <Application>Microsoft Office PowerPoint</Application>
  <PresentationFormat>Bredbild</PresentationFormat>
  <Paragraphs>26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Sabon Next LT</vt:lpstr>
      <vt:lpstr>Office-tema</vt:lpstr>
      <vt:lpstr>Office Theme</vt:lpstr>
      <vt:lpstr>FÖRENINGSSTÄMMA 13 JUNI 2024 17-20  </vt:lpstr>
      <vt:lpstr>DAGORDNING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DAGORDNING</dc:title>
  <dc:creator>kenth berg</dc:creator>
  <cp:lastModifiedBy>kenth berg</cp:lastModifiedBy>
  <cp:revision>1</cp:revision>
  <dcterms:created xsi:type="dcterms:W3CDTF">2024-04-30T04:42:00Z</dcterms:created>
  <dcterms:modified xsi:type="dcterms:W3CDTF">2024-04-30T04:45:39Z</dcterms:modified>
</cp:coreProperties>
</file>